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9" r:id="rId3"/>
    <p:sldId id="300" r:id="rId4"/>
    <p:sldId id="271" r:id="rId5"/>
    <p:sldId id="301" r:id="rId6"/>
    <p:sldId id="297" r:id="rId7"/>
  </p:sldIdLst>
  <p:sldSz cx="12192000" cy="6858000"/>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82" d="100"/>
          <a:sy n="82" d="100"/>
        </p:scale>
        <p:origin x="581" y="72"/>
      </p:cViewPr>
      <p:guideLst/>
    </p:cSldViewPr>
  </p:slideViewPr>
  <p:notesTextViewPr>
    <p:cViewPr>
      <p:scale>
        <a:sx n="1" d="1"/>
        <a:sy n="1" d="1"/>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ancha sanz alvarez" userId="556f61401ee97096" providerId="LiveId" clId="{86599352-033F-4B58-971F-A72950E068E2}"/>
    <pc:docChg chg="undo custSel delSld modSld">
      <pc:chgData name="arancha sanz alvarez" userId="556f61401ee97096" providerId="LiveId" clId="{86599352-033F-4B58-971F-A72950E068E2}" dt="2023-03-27T20:40:33.590" v="229" actId="20577"/>
      <pc:docMkLst>
        <pc:docMk/>
      </pc:docMkLst>
      <pc:sldChg chg="modSp mod">
        <pc:chgData name="arancha sanz alvarez" userId="556f61401ee97096" providerId="LiveId" clId="{86599352-033F-4B58-971F-A72950E068E2}" dt="2023-03-27T20:40:33.590" v="229" actId="20577"/>
        <pc:sldMkLst>
          <pc:docMk/>
          <pc:sldMk cId="740435892" sldId="271"/>
        </pc:sldMkLst>
        <pc:spChg chg="mod">
          <ac:chgData name="arancha sanz alvarez" userId="556f61401ee97096" providerId="LiveId" clId="{86599352-033F-4B58-971F-A72950E068E2}" dt="2023-03-27T20:40:33.590" v="229" actId="20577"/>
          <ac:spMkLst>
            <pc:docMk/>
            <pc:sldMk cId="740435892" sldId="271"/>
            <ac:spMk id="3" creationId="{11D71256-319E-42A8-800D-20544D5C2C2D}"/>
          </ac:spMkLst>
        </pc:spChg>
      </pc:sldChg>
      <pc:sldChg chg="modSp mod">
        <pc:chgData name="arancha sanz alvarez" userId="556f61401ee97096" providerId="LiveId" clId="{86599352-033F-4B58-971F-A72950E068E2}" dt="2023-03-27T20:24:44.443" v="8" actId="20577"/>
        <pc:sldMkLst>
          <pc:docMk/>
          <pc:sldMk cId="116992904" sldId="279"/>
        </pc:sldMkLst>
        <pc:spChg chg="mod">
          <ac:chgData name="arancha sanz alvarez" userId="556f61401ee97096" providerId="LiveId" clId="{86599352-033F-4B58-971F-A72950E068E2}" dt="2023-03-27T20:24:44.443" v="8" actId="20577"/>
          <ac:spMkLst>
            <pc:docMk/>
            <pc:sldMk cId="116992904" sldId="279"/>
            <ac:spMk id="2" creationId="{1A6592B3-0648-4E3C-B817-A29F78281019}"/>
          </ac:spMkLst>
        </pc:spChg>
      </pc:sldChg>
      <pc:sldChg chg="del">
        <pc:chgData name="arancha sanz alvarez" userId="556f61401ee97096" providerId="LiveId" clId="{86599352-033F-4B58-971F-A72950E068E2}" dt="2023-03-27T20:25:24.700" v="9" actId="2696"/>
        <pc:sldMkLst>
          <pc:docMk/>
          <pc:sldMk cId="564941475" sldId="282"/>
        </pc:sldMkLst>
      </pc:sldChg>
      <pc:sldChg chg="del">
        <pc:chgData name="arancha sanz alvarez" userId="556f61401ee97096" providerId="LiveId" clId="{86599352-033F-4B58-971F-A72950E068E2}" dt="2023-03-27T20:25:31.521" v="10" actId="2696"/>
        <pc:sldMkLst>
          <pc:docMk/>
          <pc:sldMk cId="1093220336" sldId="285"/>
        </pc:sldMkLst>
      </pc:sldChg>
      <pc:sldChg chg="modSp mod">
        <pc:chgData name="arancha sanz alvarez" userId="556f61401ee97096" providerId="LiveId" clId="{86599352-033F-4B58-971F-A72950E068E2}" dt="2023-03-27T20:39:43.452" v="183" actId="20577"/>
        <pc:sldMkLst>
          <pc:docMk/>
          <pc:sldMk cId="3433519161" sldId="297"/>
        </pc:sldMkLst>
        <pc:spChg chg="mod">
          <ac:chgData name="arancha sanz alvarez" userId="556f61401ee97096" providerId="LiveId" clId="{86599352-033F-4B58-971F-A72950E068E2}" dt="2023-03-27T20:27:05.186" v="11" actId="20577"/>
          <ac:spMkLst>
            <pc:docMk/>
            <pc:sldMk cId="3433519161" sldId="297"/>
            <ac:spMk id="2" creationId="{6432AE13-9C23-4FB0-9AEE-C98D700D166B}"/>
          </ac:spMkLst>
        </pc:spChg>
        <pc:spChg chg="mod">
          <ac:chgData name="arancha sanz alvarez" userId="556f61401ee97096" providerId="LiveId" clId="{86599352-033F-4B58-971F-A72950E068E2}" dt="2023-03-27T20:39:43.452" v="183" actId="20577"/>
          <ac:spMkLst>
            <pc:docMk/>
            <pc:sldMk cId="3433519161" sldId="297"/>
            <ac:spMk id="5" creationId="{E69C4E06-C498-4E52-9FED-CF79E0FEB8BC}"/>
          </ac:spMkLst>
        </pc:spChg>
        <pc:spChg chg="mod">
          <ac:chgData name="arancha sanz alvarez" userId="556f61401ee97096" providerId="LiveId" clId="{86599352-033F-4B58-971F-A72950E068E2}" dt="2023-03-27T20:28:38.449" v="159" actId="20577"/>
          <ac:spMkLst>
            <pc:docMk/>
            <pc:sldMk cId="3433519161" sldId="297"/>
            <ac:spMk id="6" creationId="{D74E9B72-AEFA-4D18-A972-60D8EADC91B9}"/>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68F6B9C-8BFF-4738-B90B-BADE2BE11D11}" type="doc">
      <dgm:prSet loTypeId="urn:microsoft.com/office/officeart/2005/8/layout/cycle3" loCatId="cycle" qsTypeId="urn:microsoft.com/office/officeart/2005/8/quickstyle/simple1" qsCatId="simple" csTypeId="urn:microsoft.com/office/officeart/2005/8/colors/colorful3" csCatId="colorful" phldr="1"/>
      <dgm:spPr/>
      <dgm:t>
        <a:bodyPr/>
        <a:lstStyle/>
        <a:p>
          <a:endParaRPr lang="es-ES"/>
        </a:p>
      </dgm:t>
    </dgm:pt>
    <dgm:pt modelId="{51157418-E22B-4F00-972D-869EB86C5B79}">
      <dgm:prSet phldrT="[Texto]"/>
      <dgm:spPr/>
      <dgm:t>
        <a:bodyPr/>
        <a:lstStyle/>
        <a:p>
          <a:r>
            <a:rPr lang="es-ES" dirty="0" err="1">
              <a:latin typeface="Calibri" panose="020F0502020204030204" pitchFamily="34" charset="0"/>
              <a:cs typeface="Calibri" panose="020F0502020204030204" pitchFamily="34" charset="0"/>
            </a:rPr>
            <a:t>Healthcare</a:t>
          </a:r>
          <a:r>
            <a:rPr lang="es-ES" dirty="0">
              <a:latin typeface="Calibri" panose="020F0502020204030204" pitchFamily="34" charset="0"/>
              <a:cs typeface="Calibri" panose="020F0502020204030204" pitchFamily="34" charset="0"/>
            </a:rPr>
            <a:t> </a:t>
          </a:r>
          <a:r>
            <a:rPr lang="es-ES" dirty="0" err="1">
              <a:latin typeface="Calibri" panose="020F0502020204030204" pitchFamily="34" charset="0"/>
              <a:cs typeface="Calibri" panose="020F0502020204030204" pitchFamily="34" charset="0"/>
            </a:rPr>
            <a:t>Spanish</a:t>
          </a:r>
          <a:endParaRPr lang="es-ES" dirty="0">
            <a:latin typeface="Calibri" panose="020F0502020204030204" pitchFamily="34" charset="0"/>
            <a:cs typeface="Calibri" panose="020F0502020204030204" pitchFamily="34" charset="0"/>
          </a:endParaRPr>
        </a:p>
        <a:p>
          <a:r>
            <a:rPr lang="es-ES" dirty="0">
              <a:latin typeface="Calibri" panose="020F0502020204030204" pitchFamily="34" charset="0"/>
              <a:cs typeface="Calibri" panose="020F0502020204030204" pitchFamily="34" charset="0"/>
            </a:rPr>
            <a:t>Summer 2023</a:t>
          </a:r>
        </a:p>
        <a:p>
          <a:r>
            <a:rPr lang="es-ES" dirty="0">
              <a:latin typeface="Calibri" panose="020F0502020204030204" pitchFamily="34" charset="0"/>
              <a:cs typeface="Calibri" panose="020F0502020204030204" pitchFamily="34" charset="0"/>
            </a:rPr>
            <a:t>SPAN 2405</a:t>
          </a:r>
        </a:p>
      </dgm:t>
    </dgm:pt>
    <dgm:pt modelId="{716C7F1A-B850-4803-BE0C-2CC95EC29435}" type="parTrans" cxnId="{5A8D9D93-9C72-484B-B938-701607BC9738}">
      <dgm:prSet/>
      <dgm:spPr/>
      <dgm:t>
        <a:bodyPr/>
        <a:lstStyle/>
        <a:p>
          <a:endParaRPr lang="es-ES">
            <a:latin typeface="Calibri" panose="020F0502020204030204" pitchFamily="34" charset="0"/>
            <a:cs typeface="Calibri" panose="020F0502020204030204" pitchFamily="34" charset="0"/>
          </a:endParaRPr>
        </a:p>
      </dgm:t>
    </dgm:pt>
    <dgm:pt modelId="{D5A2D2AE-9ECF-4DF7-A002-9381BD1084AF}" type="sibTrans" cxnId="{5A8D9D93-9C72-484B-B938-701607BC9738}">
      <dgm:prSet/>
      <dgm:spPr/>
      <dgm:t>
        <a:bodyPr/>
        <a:lstStyle/>
        <a:p>
          <a:endParaRPr lang="es-ES">
            <a:latin typeface="Calibri" panose="020F0502020204030204" pitchFamily="34" charset="0"/>
            <a:cs typeface="Calibri" panose="020F0502020204030204" pitchFamily="34" charset="0"/>
          </a:endParaRPr>
        </a:p>
      </dgm:t>
    </dgm:pt>
    <dgm:pt modelId="{239A5285-B5AC-4FA3-98E0-BBA68B18B969}">
      <dgm:prSet phldrT="[Texto]"/>
      <dgm:spPr/>
      <dgm:t>
        <a:bodyPr/>
        <a:lstStyle/>
        <a:p>
          <a:r>
            <a:rPr lang="es-ES" dirty="0">
              <a:latin typeface="Calibri" panose="020F0502020204030204" pitchFamily="34" charset="0"/>
              <a:cs typeface="Calibri" panose="020F0502020204030204" pitchFamily="34" charset="0"/>
            </a:rPr>
            <a:t>Social </a:t>
          </a:r>
          <a:r>
            <a:rPr lang="es-ES" dirty="0" err="1">
              <a:latin typeface="Calibri" panose="020F0502020204030204" pitchFamily="34" charset="0"/>
              <a:cs typeface="Calibri" panose="020F0502020204030204" pitchFamily="34" charset="0"/>
            </a:rPr>
            <a:t>Work</a:t>
          </a:r>
          <a:r>
            <a:rPr lang="es-ES" dirty="0">
              <a:latin typeface="Calibri" panose="020F0502020204030204" pitchFamily="34" charset="0"/>
              <a:cs typeface="Calibri" panose="020F0502020204030204" pitchFamily="34" charset="0"/>
            </a:rPr>
            <a:t> </a:t>
          </a:r>
          <a:r>
            <a:rPr lang="es-ES" dirty="0" err="1">
              <a:latin typeface="Calibri" panose="020F0502020204030204" pitchFamily="34" charset="0"/>
              <a:cs typeface="Calibri" panose="020F0502020204030204" pitchFamily="34" charset="0"/>
            </a:rPr>
            <a:t>students</a:t>
          </a:r>
          <a:endParaRPr lang="es-ES" dirty="0">
            <a:latin typeface="Calibri" panose="020F0502020204030204" pitchFamily="34" charset="0"/>
            <a:cs typeface="Calibri" panose="020F0502020204030204" pitchFamily="34" charset="0"/>
          </a:endParaRPr>
        </a:p>
        <a:p>
          <a:r>
            <a:rPr lang="es-ES" dirty="0" err="1">
              <a:latin typeface="Calibri" panose="020F0502020204030204" pitchFamily="34" charset="0"/>
              <a:cs typeface="Calibri" panose="020F0502020204030204" pitchFamily="34" charset="0"/>
            </a:rPr>
            <a:t>Humanitarian</a:t>
          </a:r>
          <a:r>
            <a:rPr lang="es-ES" dirty="0">
              <a:latin typeface="Calibri" panose="020F0502020204030204" pitchFamily="34" charset="0"/>
              <a:cs typeface="Calibri" panose="020F0502020204030204" pitchFamily="34" charset="0"/>
            </a:rPr>
            <a:t> </a:t>
          </a:r>
          <a:r>
            <a:rPr lang="es-ES" dirty="0" err="1">
              <a:latin typeface="Calibri" panose="020F0502020204030204" pitchFamily="34" charset="0"/>
              <a:cs typeface="Calibri" panose="020F0502020204030204" pitchFamily="34" charset="0"/>
            </a:rPr>
            <a:t>Studies</a:t>
          </a:r>
          <a:endParaRPr lang="es-ES" dirty="0">
            <a:latin typeface="Calibri" panose="020F0502020204030204" pitchFamily="34" charset="0"/>
            <a:cs typeface="Calibri" panose="020F0502020204030204" pitchFamily="34" charset="0"/>
          </a:endParaRPr>
        </a:p>
      </dgm:t>
    </dgm:pt>
    <dgm:pt modelId="{7E2E1745-D292-461B-A867-CD527E4256C9}" type="parTrans" cxnId="{6936EF7C-49AB-451B-8743-03FEAF75BBE1}">
      <dgm:prSet/>
      <dgm:spPr/>
      <dgm:t>
        <a:bodyPr/>
        <a:lstStyle/>
        <a:p>
          <a:endParaRPr lang="es-ES">
            <a:latin typeface="Calibri" panose="020F0502020204030204" pitchFamily="34" charset="0"/>
            <a:cs typeface="Calibri" panose="020F0502020204030204" pitchFamily="34" charset="0"/>
          </a:endParaRPr>
        </a:p>
      </dgm:t>
    </dgm:pt>
    <dgm:pt modelId="{6201F0FA-B39D-431F-879E-85A86CDC596D}" type="sibTrans" cxnId="{6936EF7C-49AB-451B-8743-03FEAF75BBE1}">
      <dgm:prSet/>
      <dgm:spPr/>
      <dgm:t>
        <a:bodyPr/>
        <a:lstStyle/>
        <a:p>
          <a:endParaRPr lang="es-ES">
            <a:latin typeface="Calibri" panose="020F0502020204030204" pitchFamily="34" charset="0"/>
            <a:cs typeface="Calibri" panose="020F0502020204030204" pitchFamily="34" charset="0"/>
          </a:endParaRPr>
        </a:p>
      </dgm:t>
    </dgm:pt>
    <dgm:pt modelId="{2CE3541E-3827-4584-8E41-66AB2B172193}">
      <dgm:prSet phldrT="[Texto]"/>
      <dgm:spPr/>
      <dgm:t>
        <a:bodyPr/>
        <a:lstStyle/>
        <a:p>
          <a:r>
            <a:rPr lang="es-ES" dirty="0" err="1">
              <a:latin typeface="Calibri" panose="020F0502020204030204" pitchFamily="34" charset="0"/>
              <a:cs typeface="Calibri" panose="020F0502020204030204" pitchFamily="34" charset="0"/>
            </a:rPr>
            <a:t>Psychology</a:t>
          </a:r>
          <a:endParaRPr lang="es-ES" dirty="0">
            <a:latin typeface="Calibri" panose="020F0502020204030204" pitchFamily="34" charset="0"/>
            <a:cs typeface="Calibri" panose="020F0502020204030204" pitchFamily="34" charset="0"/>
          </a:endParaRPr>
        </a:p>
      </dgm:t>
    </dgm:pt>
    <dgm:pt modelId="{663C5A99-2280-4A68-BB48-E30E40736C96}" type="parTrans" cxnId="{F4275AE4-54A0-48BF-841A-AE4EAF245713}">
      <dgm:prSet/>
      <dgm:spPr/>
      <dgm:t>
        <a:bodyPr/>
        <a:lstStyle/>
        <a:p>
          <a:endParaRPr lang="es-ES">
            <a:latin typeface="Calibri" panose="020F0502020204030204" pitchFamily="34" charset="0"/>
            <a:cs typeface="Calibri" panose="020F0502020204030204" pitchFamily="34" charset="0"/>
          </a:endParaRPr>
        </a:p>
      </dgm:t>
    </dgm:pt>
    <dgm:pt modelId="{EA7C0A4F-35BA-4DC4-B19E-4ADD3BC573D6}" type="sibTrans" cxnId="{F4275AE4-54A0-48BF-841A-AE4EAF245713}">
      <dgm:prSet/>
      <dgm:spPr/>
      <dgm:t>
        <a:bodyPr/>
        <a:lstStyle/>
        <a:p>
          <a:endParaRPr lang="es-ES">
            <a:latin typeface="Calibri" panose="020F0502020204030204" pitchFamily="34" charset="0"/>
            <a:cs typeface="Calibri" panose="020F0502020204030204" pitchFamily="34" charset="0"/>
          </a:endParaRPr>
        </a:p>
      </dgm:t>
    </dgm:pt>
    <dgm:pt modelId="{BE856DC0-618F-45C0-ADEC-F429B5A701B4}">
      <dgm:prSet phldrT="[Texto]"/>
      <dgm:spPr/>
      <dgm:t>
        <a:bodyPr/>
        <a:lstStyle/>
        <a:p>
          <a:r>
            <a:rPr lang="es-ES" dirty="0">
              <a:latin typeface="Calibri" panose="020F0502020204030204" pitchFamily="34" charset="0"/>
              <a:cs typeface="Calibri" panose="020F0502020204030204" pitchFamily="34" charset="0"/>
            </a:rPr>
            <a:t>Pre </a:t>
          </a:r>
          <a:r>
            <a:rPr lang="es-ES" dirty="0" err="1">
              <a:latin typeface="Calibri" panose="020F0502020204030204" pitchFamily="34" charset="0"/>
              <a:cs typeface="Calibri" panose="020F0502020204030204" pitchFamily="34" charset="0"/>
            </a:rPr>
            <a:t>med</a:t>
          </a:r>
          <a:r>
            <a:rPr lang="es-ES" dirty="0">
              <a:latin typeface="Calibri" panose="020F0502020204030204" pitchFamily="34" charset="0"/>
              <a:cs typeface="Calibri" panose="020F0502020204030204" pitchFamily="34" charset="0"/>
            </a:rPr>
            <a:t>/</a:t>
          </a:r>
          <a:r>
            <a:rPr lang="es-ES" dirty="0" err="1">
              <a:latin typeface="Calibri" panose="020F0502020204030204" pitchFamily="34" charset="0"/>
              <a:cs typeface="Calibri" panose="020F0502020204030204" pitchFamily="34" charset="0"/>
            </a:rPr>
            <a:t>Science</a:t>
          </a:r>
          <a:r>
            <a:rPr lang="es-ES" dirty="0">
              <a:latin typeface="Calibri" panose="020F0502020204030204" pitchFamily="34" charset="0"/>
              <a:cs typeface="Calibri" panose="020F0502020204030204" pitchFamily="34" charset="0"/>
            </a:rPr>
            <a:t>/STEM </a:t>
          </a:r>
          <a:r>
            <a:rPr lang="es-ES" dirty="0" err="1">
              <a:latin typeface="Calibri" panose="020F0502020204030204" pitchFamily="34" charset="0"/>
              <a:cs typeface="Calibri" panose="020F0502020204030204" pitchFamily="34" charset="0"/>
            </a:rPr>
            <a:t>students</a:t>
          </a:r>
          <a:endParaRPr lang="es-ES" dirty="0">
            <a:latin typeface="Calibri" panose="020F0502020204030204" pitchFamily="34" charset="0"/>
            <a:cs typeface="Calibri" panose="020F0502020204030204" pitchFamily="34" charset="0"/>
          </a:endParaRPr>
        </a:p>
      </dgm:t>
    </dgm:pt>
    <dgm:pt modelId="{15B47A98-F356-4529-82FF-E8878097868D}" type="parTrans" cxnId="{15D0FF92-DB70-4A28-BAC0-9B3B4CCA5995}">
      <dgm:prSet/>
      <dgm:spPr/>
      <dgm:t>
        <a:bodyPr/>
        <a:lstStyle/>
        <a:p>
          <a:endParaRPr lang="es-ES">
            <a:latin typeface="Calibri" panose="020F0502020204030204" pitchFamily="34" charset="0"/>
            <a:cs typeface="Calibri" panose="020F0502020204030204" pitchFamily="34" charset="0"/>
          </a:endParaRPr>
        </a:p>
      </dgm:t>
    </dgm:pt>
    <dgm:pt modelId="{D47267D5-758F-40BA-8DFA-1C53D316736B}" type="sibTrans" cxnId="{15D0FF92-DB70-4A28-BAC0-9B3B4CCA5995}">
      <dgm:prSet/>
      <dgm:spPr/>
      <dgm:t>
        <a:bodyPr/>
        <a:lstStyle/>
        <a:p>
          <a:endParaRPr lang="es-ES">
            <a:latin typeface="Calibri" panose="020F0502020204030204" pitchFamily="34" charset="0"/>
            <a:cs typeface="Calibri" panose="020F0502020204030204" pitchFamily="34" charset="0"/>
          </a:endParaRPr>
        </a:p>
      </dgm:t>
    </dgm:pt>
    <dgm:pt modelId="{431A8DF3-6F01-4FFC-B5E3-289F5F624062}">
      <dgm:prSet phldrT="[Texto]"/>
      <dgm:spPr/>
      <dgm:t>
        <a:bodyPr/>
        <a:lstStyle/>
        <a:p>
          <a:r>
            <a:rPr lang="es-ES" dirty="0">
              <a:latin typeface="Calibri" panose="020F0502020204030204" pitchFamily="34" charset="0"/>
              <a:cs typeface="Calibri" panose="020F0502020204030204" pitchFamily="34" charset="0"/>
            </a:rPr>
            <a:t>Basic </a:t>
          </a:r>
          <a:r>
            <a:rPr lang="es-ES" dirty="0" err="1">
              <a:latin typeface="Calibri" panose="020F0502020204030204" pitchFamily="34" charset="0"/>
              <a:cs typeface="Calibri" panose="020F0502020204030204" pitchFamily="34" charset="0"/>
            </a:rPr>
            <a:t>Spanish</a:t>
          </a:r>
          <a:r>
            <a:rPr lang="es-ES" dirty="0">
              <a:latin typeface="Calibri" panose="020F0502020204030204" pitchFamily="34" charset="0"/>
              <a:cs typeface="Calibri" panose="020F0502020204030204" pitchFamily="34" charset="0"/>
            </a:rPr>
            <a:t> </a:t>
          </a:r>
          <a:r>
            <a:rPr lang="es-ES" dirty="0" err="1">
              <a:latin typeface="Calibri" panose="020F0502020204030204" pitchFamily="34" charset="0"/>
              <a:cs typeface="Calibri" panose="020F0502020204030204" pitchFamily="34" charset="0"/>
            </a:rPr>
            <a:t>Knowledge</a:t>
          </a:r>
          <a:r>
            <a:rPr lang="es-ES" dirty="0">
              <a:latin typeface="Calibri" panose="020F0502020204030204" pitchFamily="34" charset="0"/>
              <a:cs typeface="Calibri" panose="020F0502020204030204" pitchFamily="34" charset="0"/>
            </a:rPr>
            <a:t> </a:t>
          </a:r>
          <a:r>
            <a:rPr lang="es-ES" dirty="0" err="1">
              <a:latin typeface="Calibri" panose="020F0502020204030204" pitchFamily="34" charset="0"/>
              <a:cs typeface="Calibri" panose="020F0502020204030204" pitchFamily="34" charset="0"/>
            </a:rPr>
            <a:t>required</a:t>
          </a:r>
          <a:endParaRPr lang="es-ES" dirty="0">
            <a:latin typeface="Calibri" panose="020F0502020204030204" pitchFamily="34" charset="0"/>
            <a:cs typeface="Calibri" panose="020F0502020204030204" pitchFamily="34" charset="0"/>
          </a:endParaRPr>
        </a:p>
      </dgm:t>
    </dgm:pt>
    <dgm:pt modelId="{30AFE6BC-2172-40F5-9987-961C38DD1A6C}" type="parTrans" cxnId="{1D54014C-4737-41EB-BD64-C9C5238B53E5}">
      <dgm:prSet/>
      <dgm:spPr/>
      <dgm:t>
        <a:bodyPr/>
        <a:lstStyle/>
        <a:p>
          <a:endParaRPr lang="es-ES">
            <a:latin typeface="Calibri" panose="020F0502020204030204" pitchFamily="34" charset="0"/>
            <a:cs typeface="Calibri" panose="020F0502020204030204" pitchFamily="34" charset="0"/>
          </a:endParaRPr>
        </a:p>
      </dgm:t>
    </dgm:pt>
    <dgm:pt modelId="{7D0C46EA-4DE5-4C8D-A7D8-510DA09B8289}" type="sibTrans" cxnId="{1D54014C-4737-41EB-BD64-C9C5238B53E5}">
      <dgm:prSet/>
      <dgm:spPr/>
      <dgm:t>
        <a:bodyPr/>
        <a:lstStyle/>
        <a:p>
          <a:endParaRPr lang="es-ES">
            <a:latin typeface="Calibri" panose="020F0502020204030204" pitchFamily="34" charset="0"/>
            <a:cs typeface="Calibri" panose="020F0502020204030204" pitchFamily="34" charset="0"/>
          </a:endParaRPr>
        </a:p>
      </dgm:t>
    </dgm:pt>
    <dgm:pt modelId="{2C314D7D-E1D1-4DAB-9EB8-1A9E99E64CBC}" type="pres">
      <dgm:prSet presAssocID="{A68F6B9C-8BFF-4738-B90B-BADE2BE11D11}" presName="Name0" presStyleCnt="0">
        <dgm:presLayoutVars>
          <dgm:dir/>
          <dgm:resizeHandles val="exact"/>
        </dgm:presLayoutVars>
      </dgm:prSet>
      <dgm:spPr/>
    </dgm:pt>
    <dgm:pt modelId="{720B5ED0-38CC-41E6-800C-2AA96DC33D87}" type="pres">
      <dgm:prSet presAssocID="{A68F6B9C-8BFF-4738-B90B-BADE2BE11D11}" presName="cycle" presStyleCnt="0"/>
      <dgm:spPr/>
    </dgm:pt>
    <dgm:pt modelId="{502EF218-8A3B-4ED7-97D4-C85BCD3516AD}" type="pres">
      <dgm:prSet presAssocID="{51157418-E22B-4F00-972D-869EB86C5B79}" presName="nodeFirstNode" presStyleLbl="node1" presStyleIdx="0" presStyleCnt="5">
        <dgm:presLayoutVars>
          <dgm:bulletEnabled val="1"/>
        </dgm:presLayoutVars>
      </dgm:prSet>
      <dgm:spPr/>
    </dgm:pt>
    <dgm:pt modelId="{A1453635-88F9-419B-A61F-650ED38F10AB}" type="pres">
      <dgm:prSet presAssocID="{D5A2D2AE-9ECF-4DF7-A002-9381BD1084AF}" presName="sibTransFirstNode" presStyleLbl="bgShp" presStyleIdx="0" presStyleCnt="1"/>
      <dgm:spPr/>
    </dgm:pt>
    <dgm:pt modelId="{3AD84EB6-5DEA-481C-B575-E76763712D37}" type="pres">
      <dgm:prSet presAssocID="{239A5285-B5AC-4FA3-98E0-BBA68B18B969}" presName="nodeFollowingNodes" presStyleLbl="node1" presStyleIdx="1" presStyleCnt="5">
        <dgm:presLayoutVars>
          <dgm:bulletEnabled val="1"/>
        </dgm:presLayoutVars>
      </dgm:prSet>
      <dgm:spPr/>
    </dgm:pt>
    <dgm:pt modelId="{3D6153A4-F522-4B0A-84C8-8DF68698D7C2}" type="pres">
      <dgm:prSet presAssocID="{2CE3541E-3827-4584-8E41-66AB2B172193}" presName="nodeFollowingNodes" presStyleLbl="node1" presStyleIdx="2" presStyleCnt="5">
        <dgm:presLayoutVars>
          <dgm:bulletEnabled val="1"/>
        </dgm:presLayoutVars>
      </dgm:prSet>
      <dgm:spPr/>
    </dgm:pt>
    <dgm:pt modelId="{F20E8765-EA65-4E14-89DB-828F335BA7C7}" type="pres">
      <dgm:prSet presAssocID="{BE856DC0-618F-45C0-ADEC-F429B5A701B4}" presName="nodeFollowingNodes" presStyleLbl="node1" presStyleIdx="3" presStyleCnt="5">
        <dgm:presLayoutVars>
          <dgm:bulletEnabled val="1"/>
        </dgm:presLayoutVars>
      </dgm:prSet>
      <dgm:spPr/>
    </dgm:pt>
    <dgm:pt modelId="{D0B3A38F-BDF8-4785-B692-9E874ED596C1}" type="pres">
      <dgm:prSet presAssocID="{431A8DF3-6F01-4FFC-B5E3-289F5F624062}" presName="nodeFollowingNodes" presStyleLbl="node1" presStyleIdx="4" presStyleCnt="5">
        <dgm:presLayoutVars>
          <dgm:bulletEnabled val="1"/>
        </dgm:presLayoutVars>
      </dgm:prSet>
      <dgm:spPr/>
    </dgm:pt>
  </dgm:ptLst>
  <dgm:cxnLst>
    <dgm:cxn modelId="{1D54014C-4737-41EB-BD64-C9C5238B53E5}" srcId="{A68F6B9C-8BFF-4738-B90B-BADE2BE11D11}" destId="{431A8DF3-6F01-4FFC-B5E3-289F5F624062}" srcOrd="4" destOrd="0" parTransId="{30AFE6BC-2172-40F5-9987-961C38DD1A6C}" sibTransId="{7D0C46EA-4DE5-4C8D-A7D8-510DA09B8289}"/>
    <dgm:cxn modelId="{89012475-D2C0-4C32-9A26-92BAC1F22A7A}" type="presOf" srcId="{D5A2D2AE-9ECF-4DF7-A002-9381BD1084AF}" destId="{A1453635-88F9-419B-A61F-650ED38F10AB}" srcOrd="0" destOrd="0" presId="urn:microsoft.com/office/officeart/2005/8/layout/cycle3"/>
    <dgm:cxn modelId="{6936EF7C-49AB-451B-8743-03FEAF75BBE1}" srcId="{A68F6B9C-8BFF-4738-B90B-BADE2BE11D11}" destId="{239A5285-B5AC-4FA3-98E0-BBA68B18B969}" srcOrd="1" destOrd="0" parTransId="{7E2E1745-D292-461B-A867-CD527E4256C9}" sibTransId="{6201F0FA-B39D-431F-879E-85A86CDC596D}"/>
    <dgm:cxn modelId="{4998FD82-53BD-486E-9FDB-3DC67BB3F517}" type="presOf" srcId="{BE856DC0-618F-45C0-ADEC-F429B5A701B4}" destId="{F20E8765-EA65-4E14-89DB-828F335BA7C7}" srcOrd="0" destOrd="0" presId="urn:microsoft.com/office/officeart/2005/8/layout/cycle3"/>
    <dgm:cxn modelId="{2C74B489-B03B-4D0B-B4F0-CD611AD91967}" type="presOf" srcId="{431A8DF3-6F01-4FFC-B5E3-289F5F624062}" destId="{D0B3A38F-BDF8-4785-B692-9E874ED596C1}" srcOrd="0" destOrd="0" presId="urn:microsoft.com/office/officeart/2005/8/layout/cycle3"/>
    <dgm:cxn modelId="{15D0FF92-DB70-4A28-BAC0-9B3B4CCA5995}" srcId="{A68F6B9C-8BFF-4738-B90B-BADE2BE11D11}" destId="{BE856DC0-618F-45C0-ADEC-F429B5A701B4}" srcOrd="3" destOrd="0" parTransId="{15B47A98-F356-4529-82FF-E8878097868D}" sibTransId="{D47267D5-758F-40BA-8DFA-1C53D316736B}"/>
    <dgm:cxn modelId="{5A8D9D93-9C72-484B-B938-701607BC9738}" srcId="{A68F6B9C-8BFF-4738-B90B-BADE2BE11D11}" destId="{51157418-E22B-4F00-972D-869EB86C5B79}" srcOrd="0" destOrd="0" parTransId="{716C7F1A-B850-4803-BE0C-2CC95EC29435}" sibTransId="{D5A2D2AE-9ECF-4DF7-A002-9381BD1084AF}"/>
    <dgm:cxn modelId="{18213194-6A66-492D-AA07-CD48B0D1D905}" type="presOf" srcId="{2CE3541E-3827-4584-8E41-66AB2B172193}" destId="{3D6153A4-F522-4B0A-84C8-8DF68698D7C2}" srcOrd="0" destOrd="0" presId="urn:microsoft.com/office/officeart/2005/8/layout/cycle3"/>
    <dgm:cxn modelId="{250274DD-89ED-4335-9A16-4C4375B67502}" type="presOf" srcId="{A68F6B9C-8BFF-4738-B90B-BADE2BE11D11}" destId="{2C314D7D-E1D1-4DAB-9EB8-1A9E99E64CBC}" srcOrd="0" destOrd="0" presId="urn:microsoft.com/office/officeart/2005/8/layout/cycle3"/>
    <dgm:cxn modelId="{F4275AE4-54A0-48BF-841A-AE4EAF245713}" srcId="{A68F6B9C-8BFF-4738-B90B-BADE2BE11D11}" destId="{2CE3541E-3827-4584-8E41-66AB2B172193}" srcOrd="2" destOrd="0" parTransId="{663C5A99-2280-4A68-BB48-E30E40736C96}" sibTransId="{EA7C0A4F-35BA-4DC4-B19E-4ADD3BC573D6}"/>
    <dgm:cxn modelId="{3120A3ED-086F-45DE-8EA1-8F18A3A108AB}" type="presOf" srcId="{51157418-E22B-4F00-972D-869EB86C5B79}" destId="{502EF218-8A3B-4ED7-97D4-C85BCD3516AD}" srcOrd="0" destOrd="0" presId="urn:microsoft.com/office/officeart/2005/8/layout/cycle3"/>
    <dgm:cxn modelId="{33B2E1FB-B0D9-4E49-A149-023152A3005A}" type="presOf" srcId="{239A5285-B5AC-4FA3-98E0-BBA68B18B969}" destId="{3AD84EB6-5DEA-481C-B575-E76763712D37}" srcOrd="0" destOrd="0" presId="urn:microsoft.com/office/officeart/2005/8/layout/cycle3"/>
    <dgm:cxn modelId="{8F25F96A-D7AA-48DF-ACC6-F129EE62F3FA}" type="presParOf" srcId="{2C314D7D-E1D1-4DAB-9EB8-1A9E99E64CBC}" destId="{720B5ED0-38CC-41E6-800C-2AA96DC33D87}" srcOrd="0" destOrd="0" presId="urn:microsoft.com/office/officeart/2005/8/layout/cycle3"/>
    <dgm:cxn modelId="{6FB5A730-46C0-41B7-8B18-E74355A9CFD2}" type="presParOf" srcId="{720B5ED0-38CC-41E6-800C-2AA96DC33D87}" destId="{502EF218-8A3B-4ED7-97D4-C85BCD3516AD}" srcOrd="0" destOrd="0" presId="urn:microsoft.com/office/officeart/2005/8/layout/cycle3"/>
    <dgm:cxn modelId="{93346357-6721-4DAB-A392-D4A8CBA7FE3E}" type="presParOf" srcId="{720B5ED0-38CC-41E6-800C-2AA96DC33D87}" destId="{A1453635-88F9-419B-A61F-650ED38F10AB}" srcOrd="1" destOrd="0" presId="urn:microsoft.com/office/officeart/2005/8/layout/cycle3"/>
    <dgm:cxn modelId="{C08A2DC1-3445-4F19-B230-B568969EAAF1}" type="presParOf" srcId="{720B5ED0-38CC-41E6-800C-2AA96DC33D87}" destId="{3AD84EB6-5DEA-481C-B575-E76763712D37}" srcOrd="2" destOrd="0" presId="urn:microsoft.com/office/officeart/2005/8/layout/cycle3"/>
    <dgm:cxn modelId="{3C2D2604-0C59-4078-9C1F-7A900D84BFCA}" type="presParOf" srcId="{720B5ED0-38CC-41E6-800C-2AA96DC33D87}" destId="{3D6153A4-F522-4B0A-84C8-8DF68698D7C2}" srcOrd="3" destOrd="0" presId="urn:microsoft.com/office/officeart/2005/8/layout/cycle3"/>
    <dgm:cxn modelId="{D90F83EF-A58B-46E4-B3F5-F41C29B4BFBC}" type="presParOf" srcId="{720B5ED0-38CC-41E6-800C-2AA96DC33D87}" destId="{F20E8765-EA65-4E14-89DB-828F335BA7C7}" srcOrd="4" destOrd="0" presId="urn:microsoft.com/office/officeart/2005/8/layout/cycle3"/>
    <dgm:cxn modelId="{677ABC66-939B-4747-B01F-7A96E241E02A}" type="presParOf" srcId="{720B5ED0-38CC-41E6-800C-2AA96DC33D87}" destId="{D0B3A38F-BDF8-4785-B692-9E874ED596C1}" srcOrd="5"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453635-88F9-419B-A61F-650ED38F10AB}">
      <dsp:nvSpPr>
        <dsp:cNvPr id="0" name=""/>
        <dsp:cNvSpPr/>
      </dsp:nvSpPr>
      <dsp:spPr>
        <a:xfrm>
          <a:off x="1374164" y="-32039"/>
          <a:ext cx="5379671" cy="5379671"/>
        </a:xfrm>
        <a:prstGeom prst="circularArrow">
          <a:avLst>
            <a:gd name="adj1" fmla="val 5544"/>
            <a:gd name="adj2" fmla="val 330680"/>
            <a:gd name="adj3" fmla="val 13767645"/>
            <a:gd name="adj4" fmla="val 17391005"/>
            <a:gd name="adj5" fmla="val 5757"/>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2EF218-8A3B-4ED7-97D4-C85BCD3516AD}">
      <dsp:nvSpPr>
        <dsp:cNvPr id="0" name=""/>
        <dsp:cNvSpPr/>
      </dsp:nvSpPr>
      <dsp:spPr>
        <a:xfrm>
          <a:off x="2799953" y="2274"/>
          <a:ext cx="2528093" cy="1264046"/>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err="1">
              <a:latin typeface="Calibri" panose="020F0502020204030204" pitchFamily="34" charset="0"/>
              <a:cs typeface="Calibri" panose="020F0502020204030204" pitchFamily="34" charset="0"/>
            </a:rPr>
            <a:t>Healthcare</a:t>
          </a:r>
          <a:r>
            <a:rPr lang="es-ES" sz="1800" kern="1200" dirty="0">
              <a:latin typeface="Calibri" panose="020F0502020204030204" pitchFamily="34" charset="0"/>
              <a:cs typeface="Calibri" panose="020F0502020204030204" pitchFamily="34" charset="0"/>
            </a:rPr>
            <a:t> </a:t>
          </a:r>
          <a:r>
            <a:rPr lang="es-ES" sz="1800" kern="1200" dirty="0" err="1">
              <a:latin typeface="Calibri" panose="020F0502020204030204" pitchFamily="34" charset="0"/>
              <a:cs typeface="Calibri" panose="020F0502020204030204" pitchFamily="34" charset="0"/>
            </a:rPr>
            <a:t>Spanish</a:t>
          </a:r>
          <a:endParaRPr lang="es-ES" sz="1800" kern="1200" dirty="0">
            <a:latin typeface="Calibri" panose="020F0502020204030204" pitchFamily="34" charset="0"/>
            <a:cs typeface="Calibri" panose="020F0502020204030204" pitchFamily="34" charset="0"/>
          </a:endParaRPr>
        </a:p>
        <a:p>
          <a:pPr marL="0" lvl="0" indent="0" algn="ctr" defTabSz="800100">
            <a:lnSpc>
              <a:spcPct val="90000"/>
            </a:lnSpc>
            <a:spcBef>
              <a:spcPct val="0"/>
            </a:spcBef>
            <a:spcAft>
              <a:spcPct val="35000"/>
            </a:spcAft>
            <a:buNone/>
          </a:pPr>
          <a:r>
            <a:rPr lang="es-ES" sz="1800" kern="1200" dirty="0">
              <a:latin typeface="Calibri" panose="020F0502020204030204" pitchFamily="34" charset="0"/>
              <a:cs typeface="Calibri" panose="020F0502020204030204" pitchFamily="34" charset="0"/>
            </a:rPr>
            <a:t>Summer 2023</a:t>
          </a:r>
        </a:p>
        <a:p>
          <a:pPr marL="0" lvl="0" indent="0" algn="ctr" defTabSz="800100">
            <a:lnSpc>
              <a:spcPct val="90000"/>
            </a:lnSpc>
            <a:spcBef>
              <a:spcPct val="0"/>
            </a:spcBef>
            <a:spcAft>
              <a:spcPct val="35000"/>
            </a:spcAft>
            <a:buNone/>
          </a:pPr>
          <a:r>
            <a:rPr lang="es-ES" sz="1800" kern="1200" dirty="0">
              <a:latin typeface="Calibri" panose="020F0502020204030204" pitchFamily="34" charset="0"/>
              <a:cs typeface="Calibri" panose="020F0502020204030204" pitchFamily="34" charset="0"/>
            </a:rPr>
            <a:t>SPAN 2405</a:t>
          </a:r>
        </a:p>
      </dsp:txBody>
      <dsp:txXfrm>
        <a:off x="2861659" y="63980"/>
        <a:ext cx="2404681" cy="1140634"/>
      </dsp:txXfrm>
    </dsp:sp>
    <dsp:sp modelId="{3AD84EB6-5DEA-481C-B575-E76763712D37}">
      <dsp:nvSpPr>
        <dsp:cNvPr id="0" name=""/>
        <dsp:cNvSpPr/>
      </dsp:nvSpPr>
      <dsp:spPr>
        <a:xfrm>
          <a:off x="4981774" y="1587460"/>
          <a:ext cx="2528093" cy="1264046"/>
        </a:xfrm>
        <a:prstGeom prst="roundRect">
          <a:avLst/>
        </a:prstGeom>
        <a:solidFill>
          <a:schemeClr val="accent3">
            <a:hueOff val="323088"/>
            <a:satOff val="-6616"/>
            <a:lumOff val="-68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latin typeface="Calibri" panose="020F0502020204030204" pitchFamily="34" charset="0"/>
              <a:cs typeface="Calibri" panose="020F0502020204030204" pitchFamily="34" charset="0"/>
            </a:rPr>
            <a:t>Social </a:t>
          </a:r>
          <a:r>
            <a:rPr lang="es-ES" sz="1800" kern="1200" dirty="0" err="1">
              <a:latin typeface="Calibri" panose="020F0502020204030204" pitchFamily="34" charset="0"/>
              <a:cs typeface="Calibri" panose="020F0502020204030204" pitchFamily="34" charset="0"/>
            </a:rPr>
            <a:t>Work</a:t>
          </a:r>
          <a:r>
            <a:rPr lang="es-ES" sz="1800" kern="1200" dirty="0">
              <a:latin typeface="Calibri" panose="020F0502020204030204" pitchFamily="34" charset="0"/>
              <a:cs typeface="Calibri" panose="020F0502020204030204" pitchFamily="34" charset="0"/>
            </a:rPr>
            <a:t> </a:t>
          </a:r>
          <a:r>
            <a:rPr lang="es-ES" sz="1800" kern="1200" dirty="0" err="1">
              <a:latin typeface="Calibri" panose="020F0502020204030204" pitchFamily="34" charset="0"/>
              <a:cs typeface="Calibri" panose="020F0502020204030204" pitchFamily="34" charset="0"/>
            </a:rPr>
            <a:t>students</a:t>
          </a:r>
          <a:endParaRPr lang="es-ES" sz="1800" kern="1200" dirty="0">
            <a:latin typeface="Calibri" panose="020F0502020204030204" pitchFamily="34" charset="0"/>
            <a:cs typeface="Calibri" panose="020F0502020204030204" pitchFamily="34" charset="0"/>
          </a:endParaRPr>
        </a:p>
        <a:p>
          <a:pPr marL="0" lvl="0" indent="0" algn="ctr" defTabSz="800100">
            <a:lnSpc>
              <a:spcPct val="90000"/>
            </a:lnSpc>
            <a:spcBef>
              <a:spcPct val="0"/>
            </a:spcBef>
            <a:spcAft>
              <a:spcPct val="35000"/>
            </a:spcAft>
            <a:buNone/>
          </a:pPr>
          <a:r>
            <a:rPr lang="es-ES" sz="1800" kern="1200" dirty="0" err="1">
              <a:latin typeface="Calibri" panose="020F0502020204030204" pitchFamily="34" charset="0"/>
              <a:cs typeface="Calibri" panose="020F0502020204030204" pitchFamily="34" charset="0"/>
            </a:rPr>
            <a:t>Humanitarian</a:t>
          </a:r>
          <a:r>
            <a:rPr lang="es-ES" sz="1800" kern="1200" dirty="0">
              <a:latin typeface="Calibri" panose="020F0502020204030204" pitchFamily="34" charset="0"/>
              <a:cs typeface="Calibri" panose="020F0502020204030204" pitchFamily="34" charset="0"/>
            </a:rPr>
            <a:t> </a:t>
          </a:r>
          <a:r>
            <a:rPr lang="es-ES" sz="1800" kern="1200" dirty="0" err="1">
              <a:latin typeface="Calibri" panose="020F0502020204030204" pitchFamily="34" charset="0"/>
              <a:cs typeface="Calibri" panose="020F0502020204030204" pitchFamily="34" charset="0"/>
            </a:rPr>
            <a:t>Studies</a:t>
          </a:r>
          <a:endParaRPr lang="es-ES" sz="1800" kern="1200" dirty="0">
            <a:latin typeface="Calibri" panose="020F0502020204030204" pitchFamily="34" charset="0"/>
            <a:cs typeface="Calibri" panose="020F0502020204030204" pitchFamily="34" charset="0"/>
          </a:endParaRPr>
        </a:p>
      </dsp:txBody>
      <dsp:txXfrm>
        <a:off x="5043480" y="1649166"/>
        <a:ext cx="2404681" cy="1140634"/>
      </dsp:txXfrm>
    </dsp:sp>
    <dsp:sp modelId="{3D6153A4-F522-4B0A-84C8-8DF68698D7C2}">
      <dsp:nvSpPr>
        <dsp:cNvPr id="0" name=""/>
        <dsp:cNvSpPr/>
      </dsp:nvSpPr>
      <dsp:spPr>
        <a:xfrm>
          <a:off x="4148393" y="4152345"/>
          <a:ext cx="2528093" cy="1264046"/>
        </a:xfrm>
        <a:prstGeom prst="roundRect">
          <a:avLst/>
        </a:prstGeom>
        <a:solidFill>
          <a:schemeClr val="accent3">
            <a:hueOff val="646176"/>
            <a:satOff val="-13231"/>
            <a:lumOff val="-13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err="1">
              <a:latin typeface="Calibri" panose="020F0502020204030204" pitchFamily="34" charset="0"/>
              <a:cs typeface="Calibri" panose="020F0502020204030204" pitchFamily="34" charset="0"/>
            </a:rPr>
            <a:t>Psychology</a:t>
          </a:r>
          <a:endParaRPr lang="es-ES" sz="1800" kern="1200" dirty="0">
            <a:latin typeface="Calibri" panose="020F0502020204030204" pitchFamily="34" charset="0"/>
            <a:cs typeface="Calibri" panose="020F0502020204030204" pitchFamily="34" charset="0"/>
          </a:endParaRPr>
        </a:p>
      </dsp:txBody>
      <dsp:txXfrm>
        <a:off x="4210099" y="4214051"/>
        <a:ext cx="2404681" cy="1140634"/>
      </dsp:txXfrm>
    </dsp:sp>
    <dsp:sp modelId="{F20E8765-EA65-4E14-89DB-828F335BA7C7}">
      <dsp:nvSpPr>
        <dsp:cNvPr id="0" name=""/>
        <dsp:cNvSpPr/>
      </dsp:nvSpPr>
      <dsp:spPr>
        <a:xfrm>
          <a:off x="1451513" y="4152345"/>
          <a:ext cx="2528093" cy="1264046"/>
        </a:xfrm>
        <a:prstGeom prst="roundRect">
          <a:avLst/>
        </a:prstGeom>
        <a:solidFill>
          <a:schemeClr val="accent3">
            <a:hueOff val="969263"/>
            <a:satOff val="-19847"/>
            <a:lumOff val="-206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latin typeface="Calibri" panose="020F0502020204030204" pitchFamily="34" charset="0"/>
              <a:cs typeface="Calibri" panose="020F0502020204030204" pitchFamily="34" charset="0"/>
            </a:rPr>
            <a:t>Pre </a:t>
          </a:r>
          <a:r>
            <a:rPr lang="es-ES" sz="1800" kern="1200" dirty="0" err="1">
              <a:latin typeface="Calibri" panose="020F0502020204030204" pitchFamily="34" charset="0"/>
              <a:cs typeface="Calibri" panose="020F0502020204030204" pitchFamily="34" charset="0"/>
            </a:rPr>
            <a:t>med</a:t>
          </a:r>
          <a:r>
            <a:rPr lang="es-ES" sz="1800" kern="1200" dirty="0">
              <a:latin typeface="Calibri" panose="020F0502020204030204" pitchFamily="34" charset="0"/>
              <a:cs typeface="Calibri" panose="020F0502020204030204" pitchFamily="34" charset="0"/>
            </a:rPr>
            <a:t>/</a:t>
          </a:r>
          <a:r>
            <a:rPr lang="es-ES" sz="1800" kern="1200" dirty="0" err="1">
              <a:latin typeface="Calibri" panose="020F0502020204030204" pitchFamily="34" charset="0"/>
              <a:cs typeface="Calibri" panose="020F0502020204030204" pitchFamily="34" charset="0"/>
            </a:rPr>
            <a:t>Science</a:t>
          </a:r>
          <a:r>
            <a:rPr lang="es-ES" sz="1800" kern="1200" dirty="0">
              <a:latin typeface="Calibri" panose="020F0502020204030204" pitchFamily="34" charset="0"/>
              <a:cs typeface="Calibri" panose="020F0502020204030204" pitchFamily="34" charset="0"/>
            </a:rPr>
            <a:t>/STEM </a:t>
          </a:r>
          <a:r>
            <a:rPr lang="es-ES" sz="1800" kern="1200" dirty="0" err="1">
              <a:latin typeface="Calibri" panose="020F0502020204030204" pitchFamily="34" charset="0"/>
              <a:cs typeface="Calibri" panose="020F0502020204030204" pitchFamily="34" charset="0"/>
            </a:rPr>
            <a:t>students</a:t>
          </a:r>
          <a:endParaRPr lang="es-ES" sz="1800" kern="1200" dirty="0">
            <a:latin typeface="Calibri" panose="020F0502020204030204" pitchFamily="34" charset="0"/>
            <a:cs typeface="Calibri" panose="020F0502020204030204" pitchFamily="34" charset="0"/>
          </a:endParaRPr>
        </a:p>
      </dsp:txBody>
      <dsp:txXfrm>
        <a:off x="1513219" y="4214051"/>
        <a:ext cx="2404681" cy="1140634"/>
      </dsp:txXfrm>
    </dsp:sp>
    <dsp:sp modelId="{D0B3A38F-BDF8-4785-B692-9E874ED596C1}">
      <dsp:nvSpPr>
        <dsp:cNvPr id="0" name=""/>
        <dsp:cNvSpPr/>
      </dsp:nvSpPr>
      <dsp:spPr>
        <a:xfrm>
          <a:off x="618131" y="1587460"/>
          <a:ext cx="2528093" cy="1264046"/>
        </a:xfrm>
        <a:prstGeom prst="roundRect">
          <a:avLst/>
        </a:prstGeom>
        <a:solidFill>
          <a:schemeClr val="accent3">
            <a:hueOff val="1292351"/>
            <a:satOff val="-26463"/>
            <a:lumOff val="-274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kern="1200" dirty="0">
              <a:latin typeface="Calibri" panose="020F0502020204030204" pitchFamily="34" charset="0"/>
              <a:cs typeface="Calibri" panose="020F0502020204030204" pitchFamily="34" charset="0"/>
            </a:rPr>
            <a:t>Basic </a:t>
          </a:r>
          <a:r>
            <a:rPr lang="es-ES" sz="1800" kern="1200" dirty="0" err="1">
              <a:latin typeface="Calibri" panose="020F0502020204030204" pitchFamily="34" charset="0"/>
              <a:cs typeface="Calibri" panose="020F0502020204030204" pitchFamily="34" charset="0"/>
            </a:rPr>
            <a:t>Spanish</a:t>
          </a:r>
          <a:r>
            <a:rPr lang="es-ES" sz="1800" kern="1200" dirty="0">
              <a:latin typeface="Calibri" panose="020F0502020204030204" pitchFamily="34" charset="0"/>
              <a:cs typeface="Calibri" panose="020F0502020204030204" pitchFamily="34" charset="0"/>
            </a:rPr>
            <a:t> </a:t>
          </a:r>
          <a:r>
            <a:rPr lang="es-ES" sz="1800" kern="1200" dirty="0" err="1">
              <a:latin typeface="Calibri" panose="020F0502020204030204" pitchFamily="34" charset="0"/>
              <a:cs typeface="Calibri" panose="020F0502020204030204" pitchFamily="34" charset="0"/>
            </a:rPr>
            <a:t>Knowledge</a:t>
          </a:r>
          <a:r>
            <a:rPr lang="es-ES" sz="1800" kern="1200" dirty="0">
              <a:latin typeface="Calibri" panose="020F0502020204030204" pitchFamily="34" charset="0"/>
              <a:cs typeface="Calibri" panose="020F0502020204030204" pitchFamily="34" charset="0"/>
            </a:rPr>
            <a:t> </a:t>
          </a:r>
          <a:r>
            <a:rPr lang="es-ES" sz="1800" kern="1200" dirty="0" err="1">
              <a:latin typeface="Calibri" panose="020F0502020204030204" pitchFamily="34" charset="0"/>
              <a:cs typeface="Calibri" panose="020F0502020204030204" pitchFamily="34" charset="0"/>
            </a:rPr>
            <a:t>required</a:t>
          </a:r>
          <a:endParaRPr lang="es-ES" sz="1800" kern="1200" dirty="0">
            <a:latin typeface="Calibri" panose="020F0502020204030204" pitchFamily="34" charset="0"/>
            <a:cs typeface="Calibri" panose="020F0502020204030204" pitchFamily="34" charset="0"/>
          </a:endParaRPr>
        </a:p>
      </dsp:txBody>
      <dsp:txXfrm>
        <a:off x="679837" y="1649166"/>
        <a:ext cx="2404681" cy="1140634"/>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F9204-3F29-4C3A-BA41-3063400202C4}"/>
              </a:ext>
            </a:extLst>
          </p:cNvPr>
          <p:cNvSpPr>
            <a:spLocks noGrp="1"/>
          </p:cNvSpPr>
          <p:nvPr>
            <p:ph type="ctrTitle"/>
          </p:nvPr>
        </p:nvSpPr>
        <p:spPr>
          <a:xfrm>
            <a:off x="1524000" y="1122363"/>
            <a:ext cx="9144000" cy="2387600"/>
          </a:xfrm>
        </p:spPr>
        <p:txBody>
          <a:bodyPr anchor="b"/>
          <a:lstStyle>
            <a:lvl1pPr algn="ctr">
              <a:defRPr sz="4400"/>
            </a:lvl1pPr>
          </a:lstStyle>
          <a:p>
            <a:r>
              <a:rPr lang="en-US" dirty="0"/>
              <a:t>Click to edit Master title style</a:t>
            </a:r>
          </a:p>
        </p:txBody>
      </p:sp>
      <p:sp>
        <p:nvSpPr>
          <p:cNvPr id="3" name="Subtitle 2">
            <a:extLst>
              <a:ext uri="{FF2B5EF4-FFF2-40B4-BE49-F238E27FC236}">
                <a16:creationId xmlns:a16="http://schemas.microsoft.com/office/drawing/2014/main" id="{203393CD-7262-4AC7-80E6-52FE6F3F39BA}"/>
              </a:ext>
            </a:extLst>
          </p:cNvPr>
          <p:cNvSpPr>
            <a:spLocks noGrp="1"/>
          </p:cNvSpPr>
          <p:nvPr>
            <p:ph type="subTitle" idx="1"/>
          </p:nvPr>
        </p:nvSpPr>
        <p:spPr>
          <a:xfrm>
            <a:off x="1524000" y="3602038"/>
            <a:ext cx="9144000" cy="1655762"/>
          </a:xfrm>
        </p:spPr>
        <p:txBody>
          <a:bodyPr/>
          <a:lstStyle>
            <a:lvl1pPr marL="0" indent="0" algn="ctr">
              <a:buNone/>
              <a:defRPr sz="20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D7D430AE-0210-4E82-AD7B-41B112DE7F7D}"/>
              </a:ext>
            </a:extLst>
          </p:cNvPr>
          <p:cNvSpPr>
            <a:spLocks noGrp="1"/>
          </p:cNvSpPr>
          <p:nvPr>
            <p:ph type="dt" sz="half" idx="10"/>
          </p:nvPr>
        </p:nvSpPr>
        <p:spPr/>
        <p:txBody>
          <a:bodyPr/>
          <a:lstStyle>
            <a:lvl1pPr>
              <a:defRPr>
                <a:latin typeface="+mn-lt"/>
              </a:defRPr>
            </a:lvl1pPr>
          </a:lstStyle>
          <a:p>
            <a:fld id="{11A6662E-FAF4-44BC-88B5-85A7CBFB6D30}" type="datetime1">
              <a:rPr lang="en-US" smtClean="0"/>
              <a:pPr/>
              <a:t>3/27/2023</a:t>
            </a:fld>
            <a:endParaRPr lang="en-US"/>
          </a:p>
        </p:txBody>
      </p:sp>
      <p:sp>
        <p:nvSpPr>
          <p:cNvPr id="5" name="Footer Placeholder 4">
            <a:extLst>
              <a:ext uri="{FF2B5EF4-FFF2-40B4-BE49-F238E27FC236}">
                <a16:creationId xmlns:a16="http://schemas.microsoft.com/office/drawing/2014/main" id="{0F221974-7DEC-459D-9642-CB5B59C82771}"/>
              </a:ext>
            </a:extLst>
          </p:cNvPr>
          <p:cNvSpPr>
            <a:spLocks noGrp="1"/>
          </p:cNvSpPr>
          <p:nvPr>
            <p:ph type="ftr" sz="quarter" idx="11"/>
          </p:nvPr>
        </p:nvSpPr>
        <p:spPr/>
        <p:txBody>
          <a:bodyPr/>
          <a:lstStyle>
            <a:lvl1pPr>
              <a:defRPr>
                <a:latin typeface="+mn-lt"/>
              </a:defRPr>
            </a:lvl1pPr>
          </a:lstStyle>
          <a:p>
            <a:endParaRPr lang="en-US"/>
          </a:p>
        </p:txBody>
      </p:sp>
      <p:sp>
        <p:nvSpPr>
          <p:cNvPr id="6" name="Slide Number Placeholder 5">
            <a:extLst>
              <a:ext uri="{FF2B5EF4-FFF2-40B4-BE49-F238E27FC236}">
                <a16:creationId xmlns:a16="http://schemas.microsoft.com/office/drawing/2014/main" id="{60731837-C94E-4B5B-BCF0-110C69EDB41C}"/>
              </a:ext>
            </a:extLst>
          </p:cNvPr>
          <p:cNvSpPr>
            <a:spLocks noGrp="1"/>
          </p:cNvSpPr>
          <p:nvPr>
            <p:ph type="sldNum" sz="quarter" idx="12"/>
          </p:nvPr>
        </p:nvSpPr>
        <p:spPr/>
        <p:txBody>
          <a:bodyPr/>
          <a:lstStyle>
            <a:lvl1pPr>
              <a:defRPr>
                <a:latin typeface="+mn-lt"/>
              </a:defRPr>
            </a:lvl1pPr>
          </a:lstStyle>
          <a:p>
            <a:fld id="{73B850FF-6169-4056-8077-06FFA93A5366}" type="slidenum">
              <a:rPr lang="en-US" smtClean="0"/>
              <a:pPr/>
              <a:t>‹Nº›</a:t>
            </a:fld>
            <a:endParaRPr lang="en-US"/>
          </a:p>
        </p:txBody>
      </p:sp>
    </p:spTree>
    <p:extLst>
      <p:ext uri="{BB962C8B-B14F-4D97-AF65-F5344CB8AC3E}">
        <p14:creationId xmlns:p14="http://schemas.microsoft.com/office/powerpoint/2010/main" val="1616570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ABDD2-E186-4F25-8FDE-D1E875E9C3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318CC5B-A7E0-48B1-8329-6533AC76E7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905B1B-77FE-4BFC-BF87-87DA989F0082}"/>
              </a:ext>
            </a:extLst>
          </p:cNvPr>
          <p:cNvSpPr>
            <a:spLocks noGrp="1"/>
          </p:cNvSpPr>
          <p:nvPr>
            <p:ph type="dt" sz="half" idx="10"/>
          </p:nvPr>
        </p:nvSpPr>
        <p:spPr/>
        <p:txBody>
          <a:bodyPr/>
          <a:lstStyle/>
          <a:p>
            <a:fld id="{4C559632-1575-4E14-B53B-3DC3D5ED3947}" type="datetime1">
              <a:rPr lang="en-US" smtClean="0"/>
              <a:t>3/27/2023</a:t>
            </a:fld>
            <a:endParaRPr lang="en-US"/>
          </a:p>
        </p:txBody>
      </p:sp>
      <p:sp>
        <p:nvSpPr>
          <p:cNvPr id="5" name="Footer Placeholder 4">
            <a:extLst>
              <a:ext uri="{FF2B5EF4-FFF2-40B4-BE49-F238E27FC236}">
                <a16:creationId xmlns:a16="http://schemas.microsoft.com/office/drawing/2014/main" id="{3118531E-1B90-4631-BD37-4BB1DBFABF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8A55E8-88DC-4280-8E04-FF50FF8EDB5A}"/>
              </a:ext>
            </a:extLst>
          </p:cNvPr>
          <p:cNvSpPr>
            <a:spLocks noGrp="1"/>
          </p:cNvSpPr>
          <p:nvPr>
            <p:ph type="sldNum" sz="quarter" idx="12"/>
          </p:nvPr>
        </p:nvSpPr>
        <p:spPr/>
        <p:txBody>
          <a:bodyPr/>
          <a:lstStyle/>
          <a:p>
            <a:fld id="{73B850FF-6169-4056-8077-06FFA93A5366}" type="slidenum">
              <a:rPr lang="en-US" smtClean="0"/>
              <a:t>‹Nº›</a:t>
            </a:fld>
            <a:endParaRPr lang="en-US"/>
          </a:p>
        </p:txBody>
      </p:sp>
    </p:spTree>
    <p:extLst>
      <p:ext uri="{BB962C8B-B14F-4D97-AF65-F5344CB8AC3E}">
        <p14:creationId xmlns:p14="http://schemas.microsoft.com/office/powerpoint/2010/main" val="406028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960633D-90E4-4F5A-9EBF-DDEC2B0B47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DD3065-FA3D-42C8-BFDA-967C87F4F28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DC126F-38E2-4425-861F-98ED432284BA}"/>
              </a:ext>
            </a:extLst>
          </p:cNvPr>
          <p:cNvSpPr>
            <a:spLocks noGrp="1"/>
          </p:cNvSpPr>
          <p:nvPr>
            <p:ph type="dt" sz="half" idx="10"/>
          </p:nvPr>
        </p:nvSpPr>
        <p:spPr/>
        <p:txBody>
          <a:bodyPr/>
          <a:lstStyle/>
          <a:p>
            <a:fld id="{CC4A6868-2568-4CC9-B302-F37117B01A6E}" type="datetime1">
              <a:rPr lang="en-US" smtClean="0"/>
              <a:t>3/27/2023</a:t>
            </a:fld>
            <a:endParaRPr lang="en-US"/>
          </a:p>
        </p:txBody>
      </p:sp>
      <p:sp>
        <p:nvSpPr>
          <p:cNvPr id="5" name="Footer Placeholder 4">
            <a:extLst>
              <a:ext uri="{FF2B5EF4-FFF2-40B4-BE49-F238E27FC236}">
                <a16:creationId xmlns:a16="http://schemas.microsoft.com/office/drawing/2014/main" id="{CA9645D8-F22A-4354-A8B3-96E8A2D232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9E2295-A616-4D57-8800-7B7E213A8CC8}"/>
              </a:ext>
            </a:extLst>
          </p:cNvPr>
          <p:cNvSpPr>
            <a:spLocks noGrp="1"/>
          </p:cNvSpPr>
          <p:nvPr>
            <p:ph type="sldNum" sz="quarter" idx="12"/>
          </p:nvPr>
        </p:nvSpPr>
        <p:spPr/>
        <p:txBody>
          <a:bodyPr/>
          <a:lstStyle/>
          <a:p>
            <a:fld id="{73B850FF-6169-4056-8077-06FFA93A5366}" type="slidenum">
              <a:rPr lang="en-US" smtClean="0"/>
              <a:t>‹Nº›</a:t>
            </a:fld>
            <a:endParaRPr lang="en-US"/>
          </a:p>
        </p:txBody>
      </p:sp>
    </p:spTree>
    <p:extLst>
      <p:ext uri="{BB962C8B-B14F-4D97-AF65-F5344CB8AC3E}">
        <p14:creationId xmlns:p14="http://schemas.microsoft.com/office/powerpoint/2010/main" val="795992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CC1FC-ADE8-488C-A1DA-2FD569FD4D09}"/>
              </a:ext>
            </a:extLst>
          </p:cNvPr>
          <p:cNvSpPr>
            <a:spLocks noGrp="1"/>
          </p:cNvSpPr>
          <p:nvPr>
            <p:ph type="title"/>
          </p:nvPr>
        </p:nvSpPr>
        <p:spPr>
          <a:xfrm>
            <a:off x="838200" y="365760"/>
            <a:ext cx="10515600" cy="1325563"/>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57F02842-38C3-46D6-8527-0F6FE623C511}"/>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E864CF5-F681-40C2-88CC-E02206C9CECB}"/>
              </a:ext>
            </a:extLst>
          </p:cNvPr>
          <p:cNvSpPr>
            <a:spLocks noGrp="1"/>
          </p:cNvSpPr>
          <p:nvPr>
            <p:ph type="dt" sz="half" idx="10"/>
          </p:nvPr>
        </p:nvSpPr>
        <p:spPr/>
        <p:txBody>
          <a:bodyPr/>
          <a:lstStyle/>
          <a:p>
            <a:fld id="{0055F08A-1E71-4B2B-BB49-E743F2903911}" type="datetime1">
              <a:rPr lang="en-US" smtClean="0"/>
              <a:t>3/27/2023</a:t>
            </a:fld>
            <a:endParaRPr lang="en-US" dirty="0"/>
          </a:p>
        </p:txBody>
      </p:sp>
      <p:sp>
        <p:nvSpPr>
          <p:cNvPr id="5" name="Footer Placeholder 4">
            <a:extLst>
              <a:ext uri="{FF2B5EF4-FFF2-40B4-BE49-F238E27FC236}">
                <a16:creationId xmlns:a16="http://schemas.microsoft.com/office/drawing/2014/main" id="{82C04753-4FE4-4A6F-99BB-CFFC92E0CD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A569D1-DB13-4BD9-8BA9-0DEAD98F893F}"/>
              </a:ext>
            </a:extLst>
          </p:cNvPr>
          <p:cNvSpPr>
            <a:spLocks noGrp="1"/>
          </p:cNvSpPr>
          <p:nvPr>
            <p:ph type="sldNum" sz="quarter" idx="12"/>
          </p:nvPr>
        </p:nvSpPr>
        <p:spPr/>
        <p:txBody>
          <a:bodyPr/>
          <a:lstStyle/>
          <a:p>
            <a:fld id="{73B850FF-6169-4056-8077-06FFA93A5366}" type="slidenum">
              <a:rPr lang="en-US" smtClean="0"/>
              <a:t>‹Nº›</a:t>
            </a:fld>
            <a:endParaRPr lang="en-US"/>
          </a:p>
        </p:txBody>
      </p:sp>
    </p:spTree>
    <p:extLst>
      <p:ext uri="{BB962C8B-B14F-4D97-AF65-F5344CB8AC3E}">
        <p14:creationId xmlns:p14="http://schemas.microsoft.com/office/powerpoint/2010/main" val="28230875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020B05-7BF6-4073-9106-FA19E97273CB}"/>
              </a:ext>
            </a:extLst>
          </p:cNvPr>
          <p:cNvSpPr>
            <a:spLocks noGrp="1"/>
          </p:cNvSpPr>
          <p:nvPr>
            <p:ph type="title"/>
          </p:nvPr>
        </p:nvSpPr>
        <p:spPr>
          <a:xfrm>
            <a:off x="831850" y="1709738"/>
            <a:ext cx="10515600" cy="2852737"/>
          </a:xfrm>
        </p:spPr>
        <p:txBody>
          <a:bodyPr anchor="b"/>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E8EE8D7-6B58-4A3F-9DD5-E563D5192A68}"/>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02990E-9F0A-446A-B5B8-459CA8D98D92}"/>
              </a:ext>
            </a:extLst>
          </p:cNvPr>
          <p:cNvSpPr>
            <a:spLocks noGrp="1"/>
          </p:cNvSpPr>
          <p:nvPr>
            <p:ph type="dt" sz="half" idx="10"/>
          </p:nvPr>
        </p:nvSpPr>
        <p:spPr/>
        <p:txBody>
          <a:bodyPr/>
          <a:lstStyle/>
          <a:p>
            <a:fld id="{15417D9E-721A-44BB-8863-9873FE64DA75}" type="datetime1">
              <a:rPr lang="en-US" smtClean="0"/>
              <a:t>3/27/2023</a:t>
            </a:fld>
            <a:endParaRPr lang="en-US"/>
          </a:p>
        </p:txBody>
      </p:sp>
      <p:sp>
        <p:nvSpPr>
          <p:cNvPr id="5" name="Footer Placeholder 4">
            <a:extLst>
              <a:ext uri="{FF2B5EF4-FFF2-40B4-BE49-F238E27FC236}">
                <a16:creationId xmlns:a16="http://schemas.microsoft.com/office/drawing/2014/main" id="{89E68EAA-4377-45FF-9D7C-9E77BC9F27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07FA71-74C3-44B8-A0AC-E18A1E76B43D}"/>
              </a:ext>
            </a:extLst>
          </p:cNvPr>
          <p:cNvSpPr>
            <a:spLocks noGrp="1"/>
          </p:cNvSpPr>
          <p:nvPr>
            <p:ph type="sldNum" sz="quarter" idx="12"/>
          </p:nvPr>
        </p:nvSpPr>
        <p:spPr/>
        <p:txBody>
          <a:bodyPr/>
          <a:lstStyle/>
          <a:p>
            <a:fld id="{73B850FF-6169-4056-8077-06FFA93A5366}" type="slidenum">
              <a:rPr lang="en-US" smtClean="0"/>
              <a:t>‹Nº›</a:t>
            </a:fld>
            <a:endParaRPr lang="en-US"/>
          </a:p>
        </p:txBody>
      </p:sp>
    </p:spTree>
    <p:extLst>
      <p:ext uri="{BB962C8B-B14F-4D97-AF65-F5344CB8AC3E}">
        <p14:creationId xmlns:p14="http://schemas.microsoft.com/office/powerpoint/2010/main" val="2311571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71F12-2D88-4F76-AF46-BD5156C127A9}"/>
              </a:ext>
            </a:extLst>
          </p:cNvPr>
          <p:cNvSpPr>
            <a:spLocks noGrp="1"/>
          </p:cNvSpPr>
          <p:nvPr>
            <p:ph type="title"/>
          </p:nvPr>
        </p:nvSpPr>
        <p:spPr>
          <a:xfrm>
            <a:off x="838200" y="365760"/>
            <a:ext cx="1051560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E6E1AA46-E3EB-4704-B019-F90F1E6177A5}"/>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5C17480F-A530-4D05-9A22-E573FB4BA62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5B56FDA-C47A-4F4A-A364-BA60A25AB90A}"/>
              </a:ext>
            </a:extLst>
          </p:cNvPr>
          <p:cNvSpPr>
            <a:spLocks noGrp="1"/>
          </p:cNvSpPr>
          <p:nvPr>
            <p:ph type="dt" sz="half" idx="10"/>
          </p:nvPr>
        </p:nvSpPr>
        <p:spPr/>
        <p:txBody>
          <a:bodyPr/>
          <a:lstStyle/>
          <a:p>
            <a:fld id="{5F31DA2F-80B8-49CF-99FB-5ABCA53A607A}" type="datetime1">
              <a:rPr lang="en-US" smtClean="0"/>
              <a:t>3/27/2023</a:t>
            </a:fld>
            <a:endParaRPr lang="en-US"/>
          </a:p>
        </p:txBody>
      </p:sp>
      <p:sp>
        <p:nvSpPr>
          <p:cNvPr id="6" name="Footer Placeholder 5">
            <a:extLst>
              <a:ext uri="{FF2B5EF4-FFF2-40B4-BE49-F238E27FC236}">
                <a16:creationId xmlns:a16="http://schemas.microsoft.com/office/drawing/2014/main" id="{7326D8DD-6D84-44D4-8A1B-57615B3ED8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4C8FE31-B577-4017-8AFE-A8BA09596E9C}"/>
              </a:ext>
            </a:extLst>
          </p:cNvPr>
          <p:cNvSpPr>
            <a:spLocks noGrp="1"/>
          </p:cNvSpPr>
          <p:nvPr>
            <p:ph type="sldNum" sz="quarter" idx="12"/>
          </p:nvPr>
        </p:nvSpPr>
        <p:spPr/>
        <p:txBody>
          <a:bodyPr/>
          <a:lstStyle/>
          <a:p>
            <a:fld id="{73B850FF-6169-4056-8077-06FFA93A5366}" type="slidenum">
              <a:rPr lang="en-US" smtClean="0"/>
              <a:t>‹Nº›</a:t>
            </a:fld>
            <a:endParaRPr lang="en-US"/>
          </a:p>
        </p:txBody>
      </p:sp>
    </p:spTree>
    <p:extLst>
      <p:ext uri="{BB962C8B-B14F-4D97-AF65-F5344CB8AC3E}">
        <p14:creationId xmlns:p14="http://schemas.microsoft.com/office/powerpoint/2010/main" val="4098107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C28C9-B8CC-413F-9FFA-626680E4A8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B53FE72-9D42-45F5-A37F-B12130388AD5}"/>
              </a:ext>
            </a:extLst>
          </p:cNvPr>
          <p:cNvSpPr>
            <a:spLocks noGrp="1"/>
          </p:cNvSpPr>
          <p:nvPr>
            <p:ph type="body" idx="1"/>
          </p:nvPr>
        </p:nvSpPr>
        <p:spPr>
          <a:xfrm>
            <a:off x="839788" y="1752600"/>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E3A31D-9B5F-4DE3-B18D-F7F77782EB46}"/>
              </a:ext>
            </a:extLst>
          </p:cNvPr>
          <p:cNvSpPr>
            <a:spLocks noGrp="1"/>
          </p:cNvSpPr>
          <p:nvPr>
            <p:ph sz="half" idx="2"/>
          </p:nvPr>
        </p:nvSpPr>
        <p:spPr>
          <a:xfrm>
            <a:off x="839788" y="2666999"/>
            <a:ext cx="5157787"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F0BE1D2D-822C-466C-A7B9-1A2D97366A41}"/>
              </a:ext>
            </a:extLst>
          </p:cNvPr>
          <p:cNvSpPr>
            <a:spLocks noGrp="1"/>
          </p:cNvSpPr>
          <p:nvPr>
            <p:ph type="body" sz="quarter" idx="3"/>
          </p:nvPr>
        </p:nvSpPr>
        <p:spPr>
          <a:xfrm>
            <a:off x="6172200" y="1752600"/>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6F13B2C-44CA-49C4-BC84-02AF1638F381}"/>
              </a:ext>
            </a:extLst>
          </p:cNvPr>
          <p:cNvSpPr>
            <a:spLocks noGrp="1"/>
          </p:cNvSpPr>
          <p:nvPr>
            <p:ph sz="quarter" idx="4"/>
          </p:nvPr>
        </p:nvSpPr>
        <p:spPr>
          <a:xfrm>
            <a:off x="6172200" y="2666999"/>
            <a:ext cx="5183188" cy="35226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793CB55-E9C1-4CE6-9B61-81B71475B960}"/>
              </a:ext>
            </a:extLst>
          </p:cNvPr>
          <p:cNvSpPr>
            <a:spLocks noGrp="1"/>
          </p:cNvSpPr>
          <p:nvPr>
            <p:ph type="dt" sz="half" idx="10"/>
          </p:nvPr>
        </p:nvSpPr>
        <p:spPr/>
        <p:txBody>
          <a:bodyPr/>
          <a:lstStyle/>
          <a:p>
            <a:fld id="{28852172-E6C9-4B6C-929A-A9DE3837BBF1}" type="datetime1">
              <a:rPr lang="en-US" smtClean="0"/>
              <a:t>3/27/2023</a:t>
            </a:fld>
            <a:endParaRPr lang="en-US"/>
          </a:p>
        </p:txBody>
      </p:sp>
      <p:sp>
        <p:nvSpPr>
          <p:cNvPr id="8" name="Footer Placeholder 7">
            <a:extLst>
              <a:ext uri="{FF2B5EF4-FFF2-40B4-BE49-F238E27FC236}">
                <a16:creationId xmlns:a16="http://schemas.microsoft.com/office/drawing/2014/main" id="{0DF22318-747B-4EC9-862C-D9FD488CCC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FBDDDF-16BD-438D-937D-0E3E30E74E86}"/>
              </a:ext>
            </a:extLst>
          </p:cNvPr>
          <p:cNvSpPr>
            <a:spLocks noGrp="1"/>
          </p:cNvSpPr>
          <p:nvPr>
            <p:ph type="sldNum" sz="quarter" idx="12"/>
          </p:nvPr>
        </p:nvSpPr>
        <p:spPr/>
        <p:txBody>
          <a:bodyPr/>
          <a:lstStyle/>
          <a:p>
            <a:fld id="{73B850FF-6169-4056-8077-06FFA93A5366}" type="slidenum">
              <a:rPr lang="en-US" smtClean="0"/>
              <a:t>‹Nº›</a:t>
            </a:fld>
            <a:endParaRPr lang="en-US"/>
          </a:p>
        </p:txBody>
      </p:sp>
    </p:spTree>
    <p:extLst>
      <p:ext uri="{BB962C8B-B14F-4D97-AF65-F5344CB8AC3E}">
        <p14:creationId xmlns:p14="http://schemas.microsoft.com/office/powerpoint/2010/main" val="1991493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92D5F-0BD4-4517-9233-E08AF405B6DE}"/>
              </a:ext>
            </a:extLst>
          </p:cNvPr>
          <p:cNvSpPr>
            <a:spLocks noGrp="1"/>
          </p:cNvSpPr>
          <p:nvPr>
            <p:ph type="title"/>
          </p:nvPr>
        </p:nvSpPr>
        <p:spPr>
          <a:xfrm>
            <a:off x="838200" y="365760"/>
            <a:ext cx="10515600"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B83523B8-51E3-48B8-BFD8-CE950619804E}"/>
              </a:ext>
            </a:extLst>
          </p:cNvPr>
          <p:cNvSpPr>
            <a:spLocks noGrp="1"/>
          </p:cNvSpPr>
          <p:nvPr>
            <p:ph type="dt" sz="half" idx="10"/>
          </p:nvPr>
        </p:nvSpPr>
        <p:spPr/>
        <p:txBody>
          <a:bodyPr/>
          <a:lstStyle/>
          <a:p>
            <a:fld id="{3AB41CFF-90C9-47B3-9DA1-F2BF8D839F7E}" type="datetime1">
              <a:rPr lang="en-US" smtClean="0"/>
              <a:t>3/27/2023</a:t>
            </a:fld>
            <a:endParaRPr lang="en-US"/>
          </a:p>
        </p:txBody>
      </p:sp>
      <p:sp>
        <p:nvSpPr>
          <p:cNvPr id="4" name="Footer Placeholder 3">
            <a:extLst>
              <a:ext uri="{FF2B5EF4-FFF2-40B4-BE49-F238E27FC236}">
                <a16:creationId xmlns:a16="http://schemas.microsoft.com/office/drawing/2014/main" id="{7D739B90-5D50-4424-B51D-53C3916218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16F9286-3A00-4D3C-A3F0-50AC9045C4E1}"/>
              </a:ext>
            </a:extLst>
          </p:cNvPr>
          <p:cNvSpPr>
            <a:spLocks noGrp="1"/>
          </p:cNvSpPr>
          <p:nvPr>
            <p:ph type="sldNum" sz="quarter" idx="12"/>
          </p:nvPr>
        </p:nvSpPr>
        <p:spPr/>
        <p:txBody>
          <a:bodyPr/>
          <a:lstStyle/>
          <a:p>
            <a:fld id="{73B850FF-6169-4056-8077-06FFA93A5366}" type="slidenum">
              <a:rPr lang="en-US" smtClean="0"/>
              <a:t>‹Nº›</a:t>
            </a:fld>
            <a:endParaRPr lang="en-US"/>
          </a:p>
        </p:txBody>
      </p:sp>
    </p:spTree>
    <p:extLst>
      <p:ext uri="{BB962C8B-B14F-4D97-AF65-F5344CB8AC3E}">
        <p14:creationId xmlns:p14="http://schemas.microsoft.com/office/powerpoint/2010/main" val="42322531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2933BE2-665A-42DA-A3B7-835F81A3F46B}"/>
              </a:ext>
            </a:extLst>
          </p:cNvPr>
          <p:cNvSpPr>
            <a:spLocks noGrp="1"/>
          </p:cNvSpPr>
          <p:nvPr>
            <p:ph type="dt" sz="half" idx="10"/>
          </p:nvPr>
        </p:nvSpPr>
        <p:spPr/>
        <p:txBody>
          <a:bodyPr/>
          <a:lstStyle/>
          <a:p>
            <a:fld id="{F06048FA-06AB-4884-A69B-986B96E68A24}" type="datetime1">
              <a:rPr lang="en-US" smtClean="0"/>
              <a:t>3/27/2023</a:t>
            </a:fld>
            <a:endParaRPr lang="en-US"/>
          </a:p>
        </p:txBody>
      </p:sp>
      <p:sp>
        <p:nvSpPr>
          <p:cNvPr id="3" name="Footer Placeholder 2">
            <a:extLst>
              <a:ext uri="{FF2B5EF4-FFF2-40B4-BE49-F238E27FC236}">
                <a16:creationId xmlns:a16="http://schemas.microsoft.com/office/drawing/2014/main" id="{634DBCBD-AD42-432D-ABA9-20D616AF3ED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E140251-3596-4673-B24B-59A6F9ED8FB3}"/>
              </a:ext>
            </a:extLst>
          </p:cNvPr>
          <p:cNvSpPr>
            <a:spLocks noGrp="1"/>
          </p:cNvSpPr>
          <p:nvPr>
            <p:ph type="sldNum" sz="quarter" idx="12"/>
          </p:nvPr>
        </p:nvSpPr>
        <p:spPr/>
        <p:txBody>
          <a:bodyPr/>
          <a:lstStyle/>
          <a:p>
            <a:fld id="{73B850FF-6169-4056-8077-06FFA93A5366}" type="slidenum">
              <a:rPr lang="en-US" smtClean="0"/>
              <a:t>‹Nº›</a:t>
            </a:fld>
            <a:endParaRPr lang="en-US"/>
          </a:p>
        </p:txBody>
      </p:sp>
    </p:spTree>
    <p:extLst>
      <p:ext uri="{BB962C8B-B14F-4D97-AF65-F5344CB8AC3E}">
        <p14:creationId xmlns:p14="http://schemas.microsoft.com/office/powerpoint/2010/main" val="52286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6A81A1-6D8E-4DD6-8E49-DABDE6D107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693F18F-F78D-4A31-A6BC-6552105BCFD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82C2F4-BDF4-4A4F-AA3D-52692932C2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113850F-5C87-4F08-9658-EAF049B60EB0}"/>
              </a:ext>
            </a:extLst>
          </p:cNvPr>
          <p:cNvSpPr>
            <a:spLocks noGrp="1"/>
          </p:cNvSpPr>
          <p:nvPr>
            <p:ph type="dt" sz="half" idx="10"/>
          </p:nvPr>
        </p:nvSpPr>
        <p:spPr/>
        <p:txBody>
          <a:bodyPr/>
          <a:lstStyle/>
          <a:p>
            <a:fld id="{50DB7ABA-0172-4F9C-889D-567164F66BCD}" type="datetime1">
              <a:rPr lang="en-US" smtClean="0"/>
              <a:t>3/27/2023</a:t>
            </a:fld>
            <a:endParaRPr lang="en-US"/>
          </a:p>
        </p:txBody>
      </p:sp>
      <p:sp>
        <p:nvSpPr>
          <p:cNvPr id="6" name="Footer Placeholder 5">
            <a:extLst>
              <a:ext uri="{FF2B5EF4-FFF2-40B4-BE49-F238E27FC236}">
                <a16:creationId xmlns:a16="http://schemas.microsoft.com/office/drawing/2014/main" id="{210BCE9A-A746-4439-B5D3-966FBC8E5F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41D3B51-AA2E-4AA1-8062-A0D476D80CCB}"/>
              </a:ext>
            </a:extLst>
          </p:cNvPr>
          <p:cNvSpPr>
            <a:spLocks noGrp="1"/>
          </p:cNvSpPr>
          <p:nvPr>
            <p:ph type="sldNum" sz="quarter" idx="12"/>
          </p:nvPr>
        </p:nvSpPr>
        <p:spPr/>
        <p:txBody>
          <a:bodyPr/>
          <a:lstStyle/>
          <a:p>
            <a:fld id="{73B850FF-6169-4056-8077-06FFA93A5366}" type="slidenum">
              <a:rPr lang="en-US" smtClean="0"/>
              <a:t>‹Nº›</a:t>
            </a:fld>
            <a:endParaRPr lang="en-US"/>
          </a:p>
        </p:txBody>
      </p:sp>
    </p:spTree>
    <p:extLst>
      <p:ext uri="{BB962C8B-B14F-4D97-AF65-F5344CB8AC3E}">
        <p14:creationId xmlns:p14="http://schemas.microsoft.com/office/powerpoint/2010/main" val="4041473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02CF7-F453-4B3E-9510-D747979878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3E2A1B9-8A2A-4B49-8B79-76D3EEB36B4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D9FEA03-0EC4-4085-AE63-4AA492D61A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05AD5B-0DEA-4C6F-94D2-FAA99F2E5DA9}"/>
              </a:ext>
            </a:extLst>
          </p:cNvPr>
          <p:cNvSpPr>
            <a:spLocks noGrp="1"/>
          </p:cNvSpPr>
          <p:nvPr>
            <p:ph type="dt" sz="half" idx="10"/>
          </p:nvPr>
        </p:nvSpPr>
        <p:spPr/>
        <p:txBody>
          <a:bodyPr/>
          <a:lstStyle/>
          <a:p>
            <a:fld id="{78AC6A5B-8AE7-4A41-B5A7-9ADC6686DC18}" type="datetime1">
              <a:rPr lang="en-US" smtClean="0"/>
              <a:t>3/27/2023</a:t>
            </a:fld>
            <a:endParaRPr lang="en-US"/>
          </a:p>
        </p:txBody>
      </p:sp>
      <p:sp>
        <p:nvSpPr>
          <p:cNvPr id="6" name="Footer Placeholder 5">
            <a:extLst>
              <a:ext uri="{FF2B5EF4-FFF2-40B4-BE49-F238E27FC236}">
                <a16:creationId xmlns:a16="http://schemas.microsoft.com/office/drawing/2014/main" id="{F0DC6744-7CBA-4A1D-8F87-10699F9812F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AD9048-35FF-4BE9-8157-BE4BAA1C7251}"/>
              </a:ext>
            </a:extLst>
          </p:cNvPr>
          <p:cNvSpPr>
            <a:spLocks noGrp="1"/>
          </p:cNvSpPr>
          <p:nvPr>
            <p:ph type="sldNum" sz="quarter" idx="12"/>
          </p:nvPr>
        </p:nvSpPr>
        <p:spPr/>
        <p:txBody>
          <a:bodyPr/>
          <a:lstStyle/>
          <a:p>
            <a:fld id="{73B850FF-6169-4056-8077-06FFA93A5366}" type="slidenum">
              <a:rPr lang="en-US" smtClean="0"/>
              <a:t>‹Nº›</a:t>
            </a:fld>
            <a:endParaRPr lang="en-US"/>
          </a:p>
        </p:txBody>
      </p:sp>
    </p:spTree>
    <p:extLst>
      <p:ext uri="{BB962C8B-B14F-4D97-AF65-F5344CB8AC3E}">
        <p14:creationId xmlns:p14="http://schemas.microsoft.com/office/powerpoint/2010/main" val="3598819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40" name="Picture 39">
            <a:extLst>
              <a:ext uri="{FF2B5EF4-FFF2-40B4-BE49-F238E27FC236}">
                <a16:creationId xmlns:a16="http://schemas.microsoft.com/office/drawing/2014/main" id="{1CB7E8AE-A3AC-4BB7-A5C6-F00EC697B265}"/>
              </a:ext>
            </a:extLst>
          </p:cNvPr>
          <p:cNvPicPr>
            <a:picLocks noChangeAspect="1"/>
          </p:cNvPicPr>
          <p:nvPr/>
        </p:nvPicPr>
        <p:blipFill>
          <a:blip r:embed="rId13">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p:nvSpPr>
          <p:cNvPr id="2" name="Title Placeholder 1">
            <a:extLst>
              <a:ext uri="{FF2B5EF4-FFF2-40B4-BE49-F238E27FC236}">
                <a16:creationId xmlns:a16="http://schemas.microsoft.com/office/drawing/2014/main" id="{E9984D45-0ED3-4D03-8E44-5E355C9134F1}"/>
              </a:ext>
            </a:extLst>
          </p:cNvPr>
          <p:cNvSpPr>
            <a:spLocks noGrp="1"/>
          </p:cNvSpPr>
          <p:nvPr>
            <p:ph type="title"/>
          </p:nvPr>
        </p:nvSpPr>
        <p:spPr>
          <a:xfrm>
            <a:off x="838200" y="425450"/>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F687D6E-D1E9-489C-9AA9-3575C39BAA0B}"/>
              </a:ext>
            </a:extLst>
          </p:cNvPr>
          <p:cNvSpPr>
            <a:spLocks noGrp="1"/>
          </p:cNvSpPr>
          <p:nvPr>
            <p:ph type="body" idx="1"/>
          </p:nvPr>
        </p:nvSpPr>
        <p:spPr>
          <a:xfrm>
            <a:off x="838200" y="1949450"/>
            <a:ext cx="10515600" cy="41957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6364E9C-08EE-4B1B-B3FC-D6D997F4EA38}"/>
              </a:ext>
            </a:extLst>
          </p:cNvPr>
          <p:cNvSpPr>
            <a:spLocks noGrp="1"/>
          </p:cNvSpPr>
          <p:nvPr>
            <p:ph type="dt" sz="half" idx="2"/>
          </p:nvPr>
        </p:nvSpPr>
        <p:spPr>
          <a:xfrm>
            <a:off x="838200" y="6324600"/>
            <a:ext cx="2743200" cy="365125"/>
          </a:xfrm>
          <a:prstGeom prst="rect">
            <a:avLst/>
          </a:prstGeom>
        </p:spPr>
        <p:txBody>
          <a:bodyPr vert="horz" lIns="91440" tIns="45720" rIns="91440" bIns="45720" rtlCol="0" anchor="ctr"/>
          <a:lstStyle>
            <a:lvl1pPr algn="l">
              <a:defRPr sz="900">
                <a:solidFill>
                  <a:schemeClr val="bg1">
                    <a:alpha val="60000"/>
                  </a:schemeClr>
                </a:solidFill>
                <a:latin typeface="+mn-lt"/>
              </a:defRPr>
            </a:lvl1pPr>
          </a:lstStyle>
          <a:p>
            <a:fld id="{57E0CF6C-748E-4B7A-BC8B-3011EF78ED13}" type="datetime1">
              <a:rPr lang="en-US" smtClean="0"/>
              <a:pPr/>
              <a:t>3/27/2023</a:t>
            </a:fld>
            <a:endParaRPr lang="en-US" dirty="0"/>
          </a:p>
        </p:txBody>
      </p:sp>
      <p:sp>
        <p:nvSpPr>
          <p:cNvPr id="5" name="Footer Placeholder 4">
            <a:extLst>
              <a:ext uri="{FF2B5EF4-FFF2-40B4-BE49-F238E27FC236}">
                <a16:creationId xmlns:a16="http://schemas.microsoft.com/office/drawing/2014/main" id="{BAB0A1F1-38FE-4C27-81E6-A43A54793FC3}"/>
              </a:ext>
            </a:extLst>
          </p:cNvPr>
          <p:cNvSpPr>
            <a:spLocks noGrp="1"/>
          </p:cNvSpPr>
          <p:nvPr>
            <p:ph type="ftr" sz="quarter" idx="3"/>
          </p:nvPr>
        </p:nvSpPr>
        <p:spPr>
          <a:xfrm>
            <a:off x="4038600" y="6324600"/>
            <a:ext cx="4114800" cy="365125"/>
          </a:xfrm>
          <a:prstGeom prst="rect">
            <a:avLst/>
          </a:prstGeom>
        </p:spPr>
        <p:txBody>
          <a:bodyPr vert="horz" lIns="91440" tIns="45720" rIns="91440" bIns="45720" rtlCol="0" anchor="ctr"/>
          <a:lstStyle>
            <a:lvl1pPr algn="ctr">
              <a:defRPr sz="900">
                <a:solidFill>
                  <a:schemeClr val="bg1">
                    <a:alpha val="60000"/>
                  </a:schemeClr>
                </a:solidFill>
                <a:latin typeface="+mn-lt"/>
              </a:defRPr>
            </a:lvl1pPr>
          </a:lstStyle>
          <a:p>
            <a:endParaRPr lang="en-US" dirty="0"/>
          </a:p>
        </p:txBody>
      </p:sp>
      <p:sp>
        <p:nvSpPr>
          <p:cNvPr id="6" name="Slide Number Placeholder 5">
            <a:extLst>
              <a:ext uri="{FF2B5EF4-FFF2-40B4-BE49-F238E27FC236}">
                <a16:creationId xmlns:a16="http://schemas.microsoft.com/office/drawing/2014/main" id="{5E26B39A-FFD8-42EF-ADC7-7DB3B302F8B2}"/>
              </a:ext>
            </a:extLst>
          </p:cNvPr>
          <p:cNvSpPr>
            <a:spLocks noGrp="1"/>
          </p:cNvSpPr>
          <p:nvPr>
            <p:ph type="sldNum" sz="quarter" idx="4"/>
          </p:nvPr>
        </p:nvSpPr>
        <p:spPr>
          <a:xfrm>
            <a:off x="8610600" y="6324600"/>
            <a:ext cx="2743200" cy="365125"/>
          </a:xfrm>
          <a:prstGeom prst="rect">
            <a:avLst/>
          </a:prstGeom>
        </p:spPr>
        <p:txBody>
          <a:bodyPr vert="horz" lIns="91440" tIns="45720" rIns="91440" bIns="45720" rtlCol="0" anchor="ctr"/>
          <a:lstStyle>
            <a:lvl1pPr algn="r">
              <a:defRPr sz="900">
                <a:solidFill>
                  <a:schemeClr val="bg1">
                    <a:alpha val="60000"/>
                  </a:schemeClr>
                </a:solidFill>
                <a:latin typeface="+mn-lt"/>
              </a:defRPr>
            </a:lvl1pPr>
          </a:lstStyle>
          <a:p>
            <a:fld id="{73B850FF-6169-4056-8077-06FFA93A5366}" type="slidenum">
              <a:rPr lang="en-US" smtClean="0"/>
              <a:pPr/>
              <a:t>‹Nº›</a:t>
            </a:fld>
            <a:endParaRPr lang="en-US" dirty="0"/>
          </a:p>
        </p:txBody>
      </p:sp>
    </p:spTree>
    <p:extLst>
      <p:ext uri="{BB962C8B-B14F-4D97-AF65-F5344CB8AC3E}">
        <p14:creationId xmlns:p14="http://schemas.microsoft.com/office/powerpoint/2010/main" val="4909353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100000"/>
        </a:lnSpc>
        <a:spcBef>
          <a:spcPct val="0"/>
        </a:spcBef>
        <a:buNone/>
        <a:defRPr sz="4400" b="1" kern="1200">
          <a:solidFill>
            <a:schemeClr val="bg1"/>
          </a:solidFill>
          <a:latin typeface="+mj-lt"/>
          <a:ea typeface="+mj-ea"/>
          <a:cs typeface="+mj-cs"/>
        </a:defRPr>
      </a:lvl1pPr>
    </p:titleStyle>
    <p:bodyStyle>
      <a:lvl1pPr marL="228600" indent="-228600" algn="l" defTabSz="914400" rtl="0" eaLnBrk="1" latinLnBrk="0" hangingPunct="1">
        <a:lnSpc>
          <a:spcPct val="110000"/>
        </a:lnSpc>
        <a:spcBef>
          <a:spcPts val="1000"/>
        </a:spcBef>
        <a:buClr>
          <a:schemeClr val="accent1"/>
        </a:buClr>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110000"/>
        </a:lnSpc>
        <a:spcBef>
          <a:spcPts val="500"/>
        </a:spcBef>
        <a:buClr>
          <a:schemeClr val="accent1"/>
        </a:buClr>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110000"/>
        </a:lnSpc>
        <a:spcBef>
          <a:spcPts val="500"/>
        </a:spcBef>
        <a:buClr>
          <a:schemeClr val="accent1"/>
        </a:buClr>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110000"/>
        </a:lnSpc>
        <a:spcBef>
          <a:spcPts val="500"/>
        </a:spcBef>
        <a:buClr>
          <a:schemeClr val="accent1"/>
        </a:buClr>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FCD1FD-313E-4639-91AD-1A7FF9FCC69D}"/>
              </a:ext>
            </a:extLst>
          </p:cNvPr>
          <p:cNvSpPr>
            <a:spLocks noGrp="1"/>
          </p:cNvSpPr>
          <p:nvPr>
            <p:ph type="ctrTitle"/>
          </p:nvPr>
        </p:nvSpPr>
        <p:spPr>
          <a:xfrm>
            <a:off x="707011" y="4502330"/>
            <a:ext cx="10765410" cy="1207269"/>
          </a:xfrm>
        </p:spPr>
        <p:txBody>
          <a:bodyPr>
            <a:normAutofit fontScale="90000"/>
          </a:bodyPr>
          <a:lstStyle/>
          <a:p>
            <a:r>
              <a:rPr lang="es-ES" sz="4200" dirty="0">
                <a:latin typeface="Calibri" panose="020F0502020204030204" pitchFamily="34" charset="0"/>
                <a:cs typeface="Calibri" panose="020F0502020204030204" pitchFamily="34" charset="0"/>
              </a:rPr>
              <a:t> </a:t>
            </a:r>
            <a:r>
              <a:rPr lang="es-ES" sz="4200" dirty="0" err="1">
                <a:latin typeface="Calibri" panose="020F0502020204030204" pitchFamily="34" charset="0"/>
                <a:cs typeface="Calibri" panose="020F0502020204030204" pitchFamily="34" charset="0"/>
              </a:rPr>
              <a:t>Healthcare</a:t>
            </a:r>
            <a:r>
              <a:rPr lang="es-ES" sz="4200" dirty="0">
                <a:latin typeface="Calibri" panose="020F0502020204030204" pitchFamily="34" charset="0"/>
                <a:cs typeface="Calibri" panose="020F0502020204030204" pitchFamily="34" charset="0"/>
              </a:rPr>
              <a:t> </a:t>
            </a:r>
            <a:r>
              <a:rPr lang="es-ES" sz="4200" dirty="0" err="1">
                <a:latin typeface="Calibri" panose="020F0502020204030204" pitchFamily="34" charset="0"/>
                <a:cs typeface="Calibri" panose="020F0502020204030204" pitchFamily="34" charset="0"/>
              </a:rPr>
              <a:t>Spanish</a:t>
            </a:r>
            <a:r>
              <a:rPr lang="es-ES" sz="4200" dirty="0">
                <a:latin typeface="Calibri" panose="020F0502020204030204" pitchFamily="34" charset="0"/>
                <a:cs typeface="Calibri" panose="020F0502020204030204" pitchFamily="34" charset="0"/>
              </a:rPr>
              <a:t> at </a:t>
            </a:r>
            <a:r>
              <a:rPr lang="es-ES" sz="4200" dirty="0" err="1">
                <a:latin typeface="Calibri" panose="020F0502020204030204" pitchFamily="34" charset="0"/>
                <a:cs typeface="Calibri" panose="020F0502020204030204" pitchFamily="34" charset="0"/>
              </a:rPr>
              <a:t>Fordham</a:t>
            </a:r>
            <a:br>
              <a:rPr lang="es-ES" sz="4200" dirty="0">
                <a:latin typeface="Calibri" panose="020F0502020204030204" pitchFamily="34" charset="0"/>
                <a:cs typeface="Calibri" panose="020F0502020204030204" pitchFamily="34" charset="0"/>
              </a:rPr>
            </a:br>
            <a:r>
              <a:rPr lang="es-ES" sz="4200" dirty="0">
                <a:latin typeface="Calibri" panose="020F0502020204030204" pitchFamily="34" charset="0"/>
                <a:cs typeface="Calibri" panose="020F0502020204030204" pitchFamily="34" charset="0"/>
              </a:rPr>
              <a:t>Summer II , 2023</a:t>
            </a:r>
          </a:p>
        </p:txBody>
      </p:sp>
      <p:sp>
        <p:nvSpPr>
          <p:cNvPr id="3" name="Subtítulo 2">
            <a:extLst>
              <a:ext uri="{FF2B5EF4-FFF2-40B4-BE49-F238E27FC236}">
                <a16:creationId xmlns:a16="http://schemas.microsoft.com/office/drawing/2014/main" id="{708E984C-4DDE-4637-B3D9-977CA1FFAA4E}"/>
              </a:ext>
            </a:extLst>
          </p:cNvPr>
          <p:cNvSpPr>
            <a:spLocks noGrp="1"/>
          </p:cNvSpPr>
          <p:nvPr>
            <p:ph type="subTitle" idx="1"/>
          </p:nvPr>
        </p:nvSpPr>
        <p:spPr>
          <a:xfrm>
            <a:off x="1376313" y="5665510"/>
            <a:ext cx="9426806" cy="719122"/>
          </a:xfrm>
        </p:spPr>
        <p:txBody>
          <a:bodyPr>
            <a:normAutofit/>
          </a:bodyPr>
          <a:lstStyle/>
          <a:p>
            <a:r>
              <a:rPr lang="es-ES" dirty="0" err="1">
                <a:latin typeface="Calibri" panose="020F0502020204030204" pitchFamily="34" charset="0"/>
                <a:cs typeface="Calibri" panose="020F0502020204030204" pitchFamily="34" charset="0"/>
              </a:rPr>
              <a:t>Department</a:t>
            </a:r>
            <a:r>
              <a:rPr lang="es-ES" dirty="0">
                <a:latin typeface="Calibri" panose="020F0502020204030204" pitchFamily="34" charset="0"/>
                <a:cs typeface="Calibri" panose="020F0502020204030204" pitchFamily="34" charset="0"/>
              </a:rPr>
              <a:t> </a:t>
            </a:r>
            <a:r>
              <a:rPr lang="es-ES" dirty="0" err="1">
                <a:latin typeface="Calibri" panose="020F0502020204030204" pitchFamily="34" charset="0"/>
                <a:cs typeface="Calibri" panose="020F0502020204030204" pitchFamily="34" charset="0"/>
              </a:rPr>
              <a:t>of</a:t>
            </a:r>
            <a:r>
              <a:rPr lang="es-ES" dirty="0">
                <a:latin typeface="Calibri" panose="020F0502020204030204" pitchFamily="34" charset="0"/>
                <a:cs typeface="Calibri" panose="020F0502020204030204" pitchFamily="34" charset="0"/>
              </a:rPr>
              <a:t> Modern </a:t>
            </a:r>
            <a:r>
              <a:rPr lang="es-ES" dirty="0" err="1">
                <a:latin typeface="Calibri" panose="020F0502020204030204" pitchFamily="34" charset="0"/>
                <a:cs typeface="Calibri" panose="020F0502020204030204" pitchFamily="34" charset="0"/>
              </a:rPr>
              <a:t>Languages</a:t>
            </a:r>
            <a:r>
              <a:rPr lang="es-ES" dirty="0">
                <a:latin typeface="Calibri" panose="020F0502020204030204" pitchFamily="34" charset="0"/>
                <a:cs typeface="Calibri" panose="020F0502020204030204" pitchFamily="34" charset="0"/>
              </a:rPr>
              <a:t> &amp; </a:t>
            </a:r>
            <a:r>
              <a:rPr lang="es-ES" dirty="0" err="1">
                <a:latin typeface="Calibri" panose="020F0502020204030204" pitchFamily="34" charset="0"/>
                <a:cs typeface="Calibri" panose="020F0502020204030204" pitchFamily="34" charset="0"/>
              </a:rPr>
              <a:t>School</a:t>
            </a:r>
            <a:r>
              <a:rPr lang="es-ES" dirty="0">
                <a:latin typeface="Calibri" panose="020F0502020204030204" pitchFamily="34" charset="0"/>
                <a:cs typeface="Calibri" panose="020F0502020204030204" pitchFamily="34" charset="0"/>
              </a:rPr>
              <a:t> </a:t>
            </a:r>
            <a:r>
              <a:rPr lang="es-ES" dirty="0" err="1">
                <a:latin typeface="Calibri" panose="020F0502020204030204" pitchFamily="34" charset="0"/>
                <a:cs typeface="Calibri" panose="020F0502020204030204" pitchFamily="34" charset="0"/>
              </a:rPr>
              <a:t>of</a:t>
            </a:r>
            <a:r>
              <a:rPr lang="es-ES" dirty="0">
                <a:latin typeface="Calibri" panose="020F0502020204030204" pitchFamily="34" charset="0"/>
                <a:cs typeface="Calibri" panose="020F0502020204030204" pitchFamily="34" charset="0"/>
              </a:rPr>
              <a:t> Professional and </a:t>
            </a:r>
            <a:r>
              <a:rPr lang="es-ES" dirty="0" err="1">
                <a:latin typeface="Calibri" panose="020F0502020204030204" pitchFamily="34" charset="0"/>
                <a:cs typeface="Calibri" panose="020F0502020204030204" pitchFamily="34" charset="0"/>
              </a:rPr>
              <a:t>Continuing</a:t>
            </a:r>
            <a:r>
              <a:rPr lang="es-ES" dirty="0">
                <a:latin typeface="Calibri" panose="020F0502020204030204" pitchFamily="34" charset="0"/>
                <a:cs typeface="Calibri" panose="020F0502020204030204" pitchFamily="34" charset="0"/>
              </a:rPr>
              <a:t> </a:t>
            </a:r>
            <a:r>
              <a:rPr lang="es-ES" dirty="0" err="1">
                <a:latin typeface="Calibri" panose="020F0502020204030204" pitchFamily="34" charset="0"/>
                <a:cs typeface="Calibri" panose="020F0502020204030204" pitchFamily="34" charset="0"/>
              </a:rPr>
              <a:t>Studies</a:t>
            </a:r>
            <a:endParaRPr lang="es-ES" dirty="0">
              <a:latin typeface="Calibri" panose="020F0502020204030204" pitchFamily="34" charset="0"/>
              <a:cs typeface="Calibri" panose="020F0502020204030204" pitchFamily="34" charset="0"/>
            </a:endParaRPr>
          </a:p>
          <a:p>
            <a:endParaRPr lang="es-ES" dirty="0">
              <a:latin typeface="Calibri" panose="020F0502020204030204" pitchFamily="34" charset="0"/>
              <a:cs typeface="Calibri" panose="020F0502020204030204" pitchFamily="34" charset="0"/>
            </a:endParaRPr>
          </a:p>
        </p:txBody>
      </p:sp>
      <p:pic>
        <p:nvPicPr>
          <p:cNvPr id="2050" name="Picture 2" descr="Símbolo Doctor PNG transparente - StickPNG">
            <a:extLst>
              <a:ext uri="{FF2B5EF4-FFF2-40B4-BE49-F238E27FC236}">
                <a16:creationId xmlns:a16="http://schemas.microsoft.com/office/drawing/2014/main" id="{FB4B733A-0D5A-4B0C-81C8-F815C80A8FA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148727" y="321735"/>
            <a:ext cx="3984259" cy="398425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71AAFB60-4ECB-4958-96C4-DE51737206F6}"/>
              </a:ext>
            </a:extLst>
          </p:cNvPr>
          <p:cNvPicPr>
            <a:picLocks noChangeAspect="1"/>
          </p:cNvPicPr>
          <p:nvPr/>
        </p:nvPicPr>
        <p:blipFill rotWithShape="1">
          <a:blip r:embed="rId3"/>
          <a:srcRect l="66" t="1924" r="-66" b="1573"/>
          <a:stretch/>
        </p:blipFill>
        <p:spPr>
          <a:xfrm>
            <a:off x="707011" y="722147"/>
            <a:ext cx="5608396" cy="31051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2747473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6592B3-0648-4E3C-B817-A29F78281019}"/>
              </a:ext>
            </a:extLst>
          </p:cNvPr>
          <p:cNvSpPr>
            <a:spLocks noGrp="1"/>
          </p:cNvSpPr>
          <p:nvPr>
            <p:ph type="title"/>
          </p:nvPr>
        </p:nvSpPr>
        <p:spPr>
          <a:xfrm>
            <a:off x="730020" y="1178184"/>
            <a:ext cx="3089505" cy="4203441"/>
          </a:xfrm>
          <a:prstGeom prst="ellipse">
            <a:avLst/>
          </a:prstGeom>
          <a:solidFill>
            <a:srgbClr val="262626"/>
          </a:solidFill>
          <a:ln w="174625" cmpd="thinThick">
            <a:solidFill>
              <a:srgbClr val="262626"/>
            </a:solidFill>
          </a:ln>
        </p:spPr>
        <p:txBody>
          <a:bodyPr vert="horz" lIns="91440" tIns="45720" rIns="91440" bIns="45720" rtlCol="0" anchor="ctr">
            <a:normAutofit fontScale="90000"/>
          </a:bodyPr>
          <a:lstStyle/>
          <a:p>
            <a:pPr algn="ctr"/>
            <a:br>
              <a:rPr lang="en-US" sz="2000" kern="1200" dirty="0">
                <a:solidFill>
                  <a:srgbClr val="FFFFFF"/>
                </a:solidFill>
                <a:latin typeface="+mj-lt"/>
                <a:ea typeface="+mj-ea"/>
                <a:cs typeface="+mj-cs"/>
              </a:rPr>
            </a:br>
            <a:br>
              <a:rPr lang="en-US" sz="2000" kern="1200" dirty="0">
                <a:solidFill>
                  <a:srgbClr val="FFFFFF"/>
                </a:solidFill>
                <a:latin typeface="+mj-lt"/>
                <a:ea typeface="+mj-ea"/>
                <a:cs typeface="+mj-cs"/>
              </a:rPr>
            </a:br>
            <a:br>
              <a:rPr lang="en-US" sz="2000" kern="1200" dirty="0">
                <a:solidFill>
                  <a:srgbClr val="FFFFFF"/>
                </a:solidFill>
                <a:latin typeface="+mj-lt"/>
                <a:ea typeface="+mj-ea"/>
                <a:cs typeface="+mj-cs"/>
              </a:rPr>
            </a:br>
            <a:br>
              <a:rPr lang="en-US" sz="3100" kern="1200" dirty="0">
                <a:solidFill>
                  <a:srgbClr val="FFFFFF"/>
                </a:solidFill>
                <a:latin typeface="Calibri" panose="020F0502020204030204" pitchFamily="34" charset="0"/>
                <a:cs typeface="Calibri" panose="020F0502020204030204" pitchFamily="34" charset="0"/>
              </a:rPr>
            </a:br>
            <a:r>
              <a:rPr lang="en-US" sz="3100" kern="1200" dirty="0">
                <a:solidFill>
                  <a:srgbClr val="FFFFFF"/>
                </a:solidFill>
                <a:latin typeface="Calibri" panose="020F0502020204030204" pitchFamily="34" charset="0"/>
                <a:cs typeface="Calibri" panose="020F0502020204030204" pitchFamily="34" charset="0"/>
              </a:rPr>
              <a:t>CSTEP</a:t>
            </a:r>
            <a:br>
              <a:rPr lang="en-US" sz="3100" kern="1200" dirty="0">
                <a:solidFill>
                  <a:srgbClr val="FFFFFF"/>
                </a:solidFill>
                <a:latin typeface="Calibri" panose="020F0502020204030204" pitchFamily="34" charset="0"/>
                <a:cs typeface="Calibri" panose="020F0502020204030204" pitchFamily="34" charset="0"/>
              </a:rPr>
            </a:br>
            <a:r>
              <a:rPr lang="en-US" sz="3100" kern="1200" dirty="0">
                <a:solidFill>
                  <a:srgbClr val="FFFFFF"/>
                </a:solidFill>
                <a:latin typeface="Calibri" panose="020F0502020204030204" pitchFamily="34" charset="0"/>
                <a:cs typeface="Calibri" panose="020F0502020204030204" pitchFamily="34" charset="0"/>
              </a:rPr>
              <a:t>PRE-HEALTH</a:t>
            </a:r>
            <a:br>
              <a:rPr lang="en-US" sz="3100" kern="1200" dirty="0">
                <a:solidFill>
                  <a:srgbClr val="FFFFFF"/>
                </a:solidFill>
                <a:latin typeface="Calibri" panose="020F0502020204030204" pitchFamily="34" charset="0"/>
                <a:cs typeface="Calibri" panose="020F0502020204030204" pitchFamily="34" charset="0"/>
              </a:rPr>
            </a:br>
            <a:r>
              <a:rPr lang="en-US" sz="3100" kern="1200" dirty="0">
                <a:solidFill>
                  <a:srgbClr val="FFFFFF"/>
                </a:solidFill>
                <a:latin typeface="Calibri" panose="020F0502020204030204" pitchFamily="34" charset="0"/>
                <a:cs typeface="Calibri" panose="020F0502020204030204" pitchFamily="34" charset="0"/>
              </a:rPr>
              <a:t>SOCIALWORK</a:t>
            </a:r>
            <a:br>
              <a:rPr lang="en-US" sz="3100" kern="1200" dirty="0">
                <a:solidFill>
                  <a:srgbClr val="FFFFFF"/>
                </a:solidFill>
                <a:latin typeface="Calibri" panose="020F0502020204030204" pitchFamily="34" charset="0"/>
                <a:cs typeface="Calibri" panose="020F0502020204030204" pitchFamily="34" charset="0"/>
              </a:rPr>
            </a:br>
            <a:r>
              <a:rPr lang="en-US" sz="3100" kern="1200" dirty="0">
                <a:solidFill>
                  <a:srgbClr val="FFFFFF"/>
                </a:solidFill>
                <a:latin typeface="Calibri" panose="020F0502020204030204" pitchFamily="34" charset="0"/>
                <a:cs typeface="Calibri" panose="020F0502020204030204" pitchFamily="34" charset="0"/>
              </a:rPr>
              <a:t>PSYCHOLOGY</a:t>
            </a:r>
            <a:br>
              <a:rPr lang="en-US" sz="3100" kern="1200" dirty="0">
                <a:solidFill>
                  <a:srgbClr val="FFFFFF"/>
                </a:solidFill>
                <a:latin typeface="Calibri" panose="020F0502020204030204" pitchFamily="34" charset="0"/>
                <a:cs typeface="Calibri" panose="020F0502020204030204" pitchFamily="34" charset="0"/>
              </a:rPr>
            </a:br>
            <a:r>
              <a:rPr lang="en-US" sz="3100" kern="1200" dirty="0">
                <a:solidFill>
                  <a:srgbClr val="FFFFFF"/>
                </a:solidFill>
                <a:latin typeface="Calibri" panose="020F0502020204030204" pitchFamily="34" charset="0"/>
                <a:cs typeface="Calibri" panose="020F0502020204030204" pitchFamily="34" charset="0"/>
              </a:rPr>
              <a:t>STEM. MLL</a:t>
            </a:r>
            <a:br>
              <a:rPr lang="en-US" sz="3100" kern="1200" dirty="0">
                <a:solidFill>
                  <a:srgbClr val="FFFFFF"/>
                </a:solidFill>
                <a:latin typeface="Calibri" panose="020F0502020204030204" pitchFamily="34" charset="0"/>
                <a:cs typeface="Calibri" panose="020F0502020204030204" pitchFamily="34" charset="0"/>
              </a:rPr>
            </a:br>
            <a:r>
              <a:rPr lang="en-US" sz="3100" kern="1200" dirty="0">
                <a:solidFill>
                  <a:srgbClr val="FFFFFF"/>
                </a:solidFill>
                <a:latin typeface="Calibri" panose="020F0502020204030204" pitchFamily="34" charset="0"/>
                <a:cs typeface="Calibri" panose="020F0502020204030204" pitchFamily="34" charset="0"/>
              </a:rPr>
              <a:t>PCS</a:t>
            </a:r>
            <a:br>
              <a:rPr lang="en-US" sz="3100" kern="1200" dirty="0">
                <a:solidFill>
                  <a:srgbClr val="FFFFFF"/>
                </a:solidFill>
                <a:latin typeface="Calibri" panose="020F0502020204030204" pitchFamily="34" charset="0"/>
                <a:cs typeface="Calibri" panose="020F0502020204030204" pitchFamily="34" charset="0"/>
              </a:rPr>
            </a:br>
            <a:r>
              <a:rPr lang="en-US" sz="3100" kern="1200" dirty="0">
                <a:solidFill>
                  <a:srgbClr val="FFFFFF"/>
                </a:solidFill>
                <a:latin typeface="Calibri" panose="020F0502020204030204" pitchFamily="34" charset="0"/>
                <a:cs typeface="Calibri" panose="020F0502020204030204" pitchFamily="34" charset="0"/>
              </a:rPr>
              <a:t>Humanitarian Studies</a:t>
            </a:r>
            <a:br>
              <a:rPr lang="en-US" sz="3100" kern="1200" dirty="0">
                <a:solidFill>
                  <a:srgbClr val="FFFFFF"/>
                </a:solidFill>
                <a:latin typeface="Calibri" panose="020F0502020204030204" pitchFamily="34" charset="0"/>
                <a:cs typeface="Calibri" panose="020F0502020204030204" pitchFamily="34" charset="0"/>
              </a:rPr>
            </a:br>
            <a:br>
              <a:rPr lang="en-US" sz="2000" kern="1200" dirty="0">
                <a:solidFill>
                  <a:srgbClr val="FFFFFF"/>
                </a:solidFill>
                <a:latin typeface="+mj-lt"/>
                <a:ea typeface="+mj-ea"/>
                <a:cs typeface="+mj-cs"/>
              </a:rPr>
            </a:br>
            <a:br>
              <a:rPr lang="en-US" sz="2000" kern="1200" dirty="0">
                <a:solidFill>
                  <a:srgbClr val="FFFFFF"/>
                </a:solidFill>
                <a:latin typeface="+mj-lt"/>
                <a:ea typeface="+mj-ea"/>
                <a:cs typeface="+mj-cs"/>
              </a:rPr>
            </a:br>
            <a:br>
              <a:rPr lang="en-US" sz="2000" kern="1200" dirty="0">
                <a:solidFill>
                  <a:srgbClr val="FFFFFF"/>
                </a:solidFill>
                <a:latin typeface="+mj-lt"/>
                <a:ea typeface="+mj-ea"/>
                <a:cs typeface="+mj-cs"/>
              </a:rPr>
            </a:br>
            <a:br>
              <a:rPr lang="en-US" sz="1000" kern="1200" dirty="0">
                <a:solidFill>
                  <a:srgbClr val="FFFFFF"/>
                </a:solidFill>
                <a:latin typeface="+mj-lt"/>
                <a:ea typeface="+mj-ea"/>
                <a:cs typeface="+mj-cs"/>
              </a:rPr>
            </a:br>
            <a:br>
              <a:rPr lang="en-US" sz="1000" kern="1200" dirty="0">
                <a:solidFill>
                  <a:srgbClr val="FFFFFF"/>
                </a:solidFill>
                <a:latin typeface="+mj-lt"/>
                <a:ea typeface="+mj-ea"/>
                <a:cs typeface="+mj-cs"/>
              </a:rPr>
            </a:br>
            <a:br>
              <a:rPr lang="en-US" sz="1000" kern="1200" dirty="0">
                <a:solidFill>
                  <a:srgbClr val="FFFFFF"/>
                </a:solidFill>
                <a:latin typeface="+mj-lt"/>
                <a:ea typeface="+mj-ea"/>
                <a:cs typeface="+mj-cs"/>
              </a:rPr>
            </a:br>
            <a:endParaRPr lang="en-US" sz="1000" kern="1200" dirty="0">
              <a:solidFill>
                <a:srgbClr val="FFFFFF"/>
              </a:solidFill>
              <a:latin typeface="+mj-lt"/>
              <a:ea typeface="+mj-ea"/>
              <a:cs typeface="+mj-cs"/>
            </a:endParaRPr>
          </a:p>
        </p:txBody>
      </p:sp>
      <p:pic>
        <p:nvPicPr>
          <p:cNvPr id="5" name="Picture 4">
            <a:extLst>
              <a:ext uri="{FF2B5EF4-FFF2-40B4-BE49-F238E27FC236}">
                <a16:creationId xmlns:a16="http://schemas.microsoft.com/office/drawing/2014/main" id="{71B63163-D26C-48DF-AD3A-28AAAEF9E461}"/>
              </a:ext>
            </a:extLst>
          </p:cNvPr>
          <p:cNvPicPr>
            <a:picLocks noChangeAspect="1"/>
          </p:cNvPicPr>
          <p:nvPr/>
        </p:nvPicPr>
        <p:blipFill>
          <a:blip r:embed="rId2"/>
          <a:stretch>
            <a:fillRect/>
          </a:stretch>
        </p:blipFill>
        <p:spPr>
          <a:xfrm>
            <a:off x="5230484" y="1403384"/>
            <a:ext cx="5196884" cy="3025741"/>
          </a:xfrm>
          <a:prstGeom prst="rect">
            <a:avLst/>
          </a:prstGeom>
        </p:spPr>
      </p:pic>
    </p:spTree>
    <p:extLst>
      <p:ext uri="{BB962C8B-B14F-4D97-AF65-F5344CB8AC3E}">
        <p14:creationId xmlns:p14="http://schemas.microsoft.com/office/powerpoint/2010/main" val="116992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a 1">
            <a:extLst>
              <a:ext uri="{FF2B5EF4-FFF2-40B4-BE49-F238E27FC236}">
                <a16:creationId xmlns:a16="http://schemas.microsoft.com/office/drawing/2014/main" id="{D0083997-5B75-4BE1-95FC-79F87CC7D51A}"/>
              </a:ext>
            </a:extLst>
          </p:cNvPr>
          <p:cNvGraphicFramePr/>
          <p:nvPr>
            <p:extLst>
              <p:ext uri="{D42A27DB-BD31-4B8C-83A1-F6EECF244321}">
                <p14:modId xmlns:p14="http://schemas.microsoft.com/office/powerpoint/2010/main" val="3792843844"/>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78531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ABF38A-8A0D-492E-BD20-6CF4D46B5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pic>
        <p:nvPicPr>
          <p:cNvPr id="13" name="Picture 12">
            <a:extLst>
              <a:ext uri="{FF2B5EF4-FFF2-40B4-BE49-F238E27FC236}">
                <a16:creationId xmlns:a16="http://schemas.microsoft.com/office/drawing/2014/main" id="{1CB7E8AE-A3AC-4BB7-A5C6-F00EC697B2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mt="35000"/>
            <a:extLst>
              <a:ext uri="{28A0092B-C50C-407E-A947-70E740481C1C}">
                <a14:useLocalDpi xmlns:a14="http://schemas.microsoft.com/office/drawing/2010/main" val="0"/>
              </a:ext>
            </a:extLst>
          </a:blip>
          <a:stretch>
            <a:fillRect/>
          </a:stretch>
        </p:blipFill>
        <p:spPr>
          <a:xfrm>
            <a:off x="0" y="1"/>
            <a:ext cx="12192000" cy="1392401"/>
          </a:xfrm>
          <a:prstGeom prst="rect">
            <a:avLst/>
          </a:prstGeom>
        </p:spPr>
      </p:pic>
      <p:sp useBgFill="1">
        <p:nvSpPr>
          <p:cNvPr id="15" name="Rectangle 14">
            <a:extLst>
              <a:ext uri="{FF2B5EF4-FFF2-40B4-BE49-F238E27FC236}">
                <a16:creationId xmlns:a16="http://schemas.microsoft.com/office/drawing/2014/main" id="{8651CFA9-6065-4243-AC48-858E35978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7" name="Rectangle 16">
            <a:extLst>
              <a:ext uri="{FF2B5EF4-FFF2-40B4-BE49-F238E27FC236}">
                <a16:creationId xmlns:a16="http://schemas.microsoft.com/office/drawing/2014/main" id="{5A8C81AE-8F0D-49F3-9FB4-334B0DCDF1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2" name="Título 1">
            <a:extLst>
              <a:ext uri="{FF2B5EF4-FFF2-40B4-BE49-F238E27FC236}">
                <a16:creationId xmlns:a16="http://schemas.microsoft.com/office/drawing/2014/main" id="{918BA43E-1ADA-4044-BE0A-D4A29E9F105D}"/>
              </a:ext>
            </a:extLst>
          </p:cNvPr>
          <p:cNvSpPr>
            <a:spLocks noGrp="1"/>
          </p:cNvSpPr>
          <p:nvPr>
            <p:ph type="title"/>
          </p:nvPr>
        </p:nvSpPr>
        <p:spPr>
          <a:xfrm>
            <a:off x="838200" y="559813"/>
            <a:ext cx="4633785" cy="2397324"/>
          </a:xfrm>
        </p:spPr>
        <p:txBody>
          <a:bodyPr vert="horz" lIns="91440" tIns="45720" rIns="91440" bIns="45720" rtlCol="0" anchor="ctr">
            <a:normAutofit fontScale="90000"/>
          </a:bodyPr>
          <a:lstStyle/>
          <a:p>
            <a:pPr>
              <a:lnSpc>
                <a:spcPct val="90000"/>
              </a:lnSpc>
            </a:pPr>
            <a:r>
              <a:rPr lang="en-US" dirty="0">
                <a:solidFill>
                  <a:schemeClr val="tx2"/>
                </a:solidFill>
                <a:latin typeface="Calibri" panose="020F0502020204030204" pitchFamily="34" charset="0"/>
                <a:cs typeface="Calibri" panose="020F0502020204030204" pitchFamily="34" charset="0"/>
              </a:rPr>
              <a:t>SPAN 2405</a:t>
            </a:r>
            <a:br>
              <a:rPr lang="en-US" dirty="0">
                <a:solidFill>
                  <a:schemeClr val="tx2"/>
                </a:solidFill>
                <a:latin typeface="Calibri" panose="020F0502020204030204" pitchFamily="34" charset="0"/>
                <a:cs typeface="Calibri" panose="020F0502020204030204" pitchFamily="34" charset="0"/>
              </a:rPr>
            </a:br>
            <a:r>
              <a:rPr lang="en-US" dirty="0">
                <a:solidFill>
                  <a:schemeClr val="tx2"/>
                </a:solidFill>
                <a:latin typeface="Calibri" panose="020F0502020204030204" pitchFamily="34" charset="0"/>
                <a:cs typeface="Calibri" panose="020F0502020204030204" pitchFamily="34" charset="0"/>
              </a:rPr>
              <a:t>Healthcare Spanish, Summer 2023</a:t>
            </a:r>
          </a:p>
        </p:txBody>
      </p:sp>
      <p:sp>
        <p:nvSpPr>
          <p:cNvPr id="3" name="Marcador de contenido 2">
            <a:extLst>
              <a:ext uri="{FF2B5EF4-FFF2-40B4-BE49-F238E27FC236}">
                <a16:creationId xmlns:a16="http://schemas.microsoft.com/office/drawing/2014/main" id="{11D71256-319E-42A8-800D-20544D5C2C2D}"/>
              </a:ext>
            </a:extLst>
          </p:cNvPr>
          <p:cNvSpPr>
            <a:spLocks noGrp="1"/>
          </p:cNvSpPr>
          <p:nvPr>
            <p:ph sz="half" idx="1"/>
          </p:nvPr>
        </p:nvSpPr>
        <p:spPr>
          <a:xfrm>
            <a:off x="838200" y="3200400"/>
            <a:ext cx="4633486" cy="2912687"/>
          </a:xfrm>
        </p:spPr>
        <p:txBody>
          <a:bodyPr vert="horz" lIns="91440" tIns="45720" rIns="91440" bIns="45720" rtlCol="0">
            <a:normAutofit/>
          </a:bodyPr>
          <a:lstStyle/>
          <a:p>
            <a:pPr>
              <a:lnSpc>
                <a:spcPct val="100000"/>
              </a:lnSpc>
            </a:pPr>
            <a:r>
              <a:rPr lang="en-US" sz="1800" dirty="0">
                <a:solidFill>
                  <a:schemeClr val="tx2"/>
                </a:solidFill>
                <a:latin typeface="Calibri" panose="020F0502020204030204" pitchFamily="34" charset="0"/>
                <a:cs typeface="Calibri" panose="020F0502020204030204" pitchFamily="34" charset="0"/>
              </a:rPr>
              <a:t>Online Class </a:t>
            </a:r>
          </a:p>
          <a:p>
            <a:pPr>
              <a:lnSpc>
                <a:spcPct val="100000"/>
              </a:lnSpc>
            </a:pPr>
            <a:r>
              <a:rPr lang="en-US" sz="1800" dirty="0">
                <a:solidFill>
                  <a:schemeClr val="tx2"/>
                </a:solidFill>
                <a:latin typeface="Calibri" panose="020F0502020204030204" pitchFamily="34" charset="0"/>
                <a:cs typeface="Calibri" panose="020F0502020204030204" pitchFamily="34" charset="0"/>
              </a:rPr>
              <a:t>Students from PCS, MLL, Psychology, Social Work,  Pre-Med &amp; </a:t>
            </a:r>
            <a:r>
              <a:rPr lang="en-US" sz="1800">
                <a:solidFill>
                  <a:schemeClr val="tx2"/>
                </a:solidFill>
                <a:latin typeface="Calibri" panose="020F0502020204030204" pitchFamily="34" charset="0"/>
                <a:cs typeface="Calibri" panose="020F0502020204030204" pitchFamily="34" charset="0"/>
              </a:rPr>
              <a:t>Humanitarian Studies.</a:t>
            </a:r>
            <a:endParaRPr lang="en-US" sz="1800" dirty="0">
              <a:solidFill>
                <a:schemeClr val="tx2"/>
              </a:solidFill>
              <a:latin typeface="Calibri" panose="020F0502020204030204" pitchFamily="34" charset="0"/>
              <a:cs typeface="Calibri" panose="020F0502020204030204" pitchFamily="34" charset="0"/>
            </a:endParaRPr>
          </a:p>
          <a:p>
            <a:pPr>
              <a:lnSpc>
                <a:spcPct val="100000"/>
              </a:lnSpc>
            </a:pPr>
            <a:r>
              <a:rPr lang="en-US" sz="1800" dirty="0">
                <a:solidFill>
                  <a:schemeClr val="tx2"/>
                </a:solidFill>
                <a:latin typeface="Calibri" panose="020F0502020204030204" pitchFamily="34" charset="0"/>
                <a:cs typeface="Calibri" panose="020F0502020204030204" pitchFamily="34" charset="0"/>
              </a:rPr>
              <a:t>Syllabus adapted to include socio-cultural content within the Healthcare context</a:t>
            </a:r>
          </a:p>
          <a:p>
            <a:pPr>
              <a:lnSpc>
                <a:spcPct val="100000"/>
              </a:lnSpc>
            </a:pPr>
            <a:r>
              <a:rPr lang="en-US" sz="1800" dirty="0">
                <a:solidFill>
                  <a:schemeClr val="tx2"/>
                </a:solidFill>
                <a:latin typeface="Calibri" panose="020F0502020204030204" pitchFamily="34" charset="0"/>
                <a:cs typeface="Calibri" panose="020F0502020204030204" pitchFamily="34" charset="0"/>
              </a:rPr>
              <a:t>Language prerequisite (Intermediate Spanish)</a:t>
            </a:r>
          </a:p>
          <a:p>
            <a:pPr>
              <a:lnSpc>
                <a:spcPct val="100000"/>
              </a:lnSpc>
            </a:pPr>
            <a:r>
              <a:rPr lang="en-US" sz="1800" dirty="0">
                <a:solidFill>
                  <a:schemeClr val="tx2"/>
                </a:solidFill>
                <a:latin typeface="Calibri" panose="020F0502020204030204" pitchFamily="34" charset="0"/>
                <a:cs typeface="Calibri" panose="020F0502020204030204" pitchFamily="34" charset="0"/>
              </a:rPr>
              <a:t>Elective towards Spanish major</a:t>
            </a:r>
          </a:p>
        </p:txBody>
      </p:sp>
      <p:sp>
        <p:nvSpPr>
          <p:cNvPr id="19" name="Rectangle 18">
            <a:extLst>
              <a:ext uri="{FF2B5EF4-FFF2-40B4-BE49-F238E27FC236}">
                <a16:creationId xmlns:a16="http://schemas.microsoft.com/office/drawing/2014/main" id="{7F174AE6-83F4-4EF2-8F3A-E34B1822DB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19800" y="0"/>
            <a:ext cx="6172199" cy="6858000"/>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21" name="Rectangle 20">
            <a:extLst>
              <a:ext uri="{FF2B5EF4-FFF2-40B4-BE49-F238E27FC236}">
                <a16:creationId xmlns:a16="http://schemas.microsoft.com/office/drawing/2014/main" id="{4C30E035-0509-409C-B71F-0650ACB148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6019800" y="0"/>
            <a:ext cx="6172198" cy="6858000"/>
          </a:xfrm>
          <a:prstGeom prst="rect">
            <a:avLst/>
          </a:prstGeom>
          <a:blipFill dpi="0" rotWithShape="1">
            <a:blip r:embed="rId3">
              <a:alphaModFix amt="20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Content Placeholder 5" descr="Person using iPad">
            <a:extLst>
              <a:ext uri="{FF2B5EF4-FFF2-40B4-BE49-F238E27FC236}">
                <a16:creationId xmlns:a16="http://schemas.microsoft.com/office/drawing/2014/main" id="{3AC27296-DA0C-499A-BB9A-C5FF6F89BE5E}"/>
              </a:ext>
            </a:extLst>
          </p:cNvPr>
          <p:cNvPicPr>
            <a:picLocks noGrp="1" noChangeAspect="1"/>
          </p:cNvPicPr>
          <p:nvPr>
            <p:ph sz="half" idx="2"/>
          </p:nvPr>
        </p:nvPicPr>
        <p:blipFill rotWithShape="1">
          <a:blip r:embed="rId4">
            <a:extLst>
              <a:ext uri="{28A0092B-C50C-407E-A947-70E740481C1C}">
                <a14:useLocalDpi xmlns:a14="http://schemas.microsoft.com/office/drawing/2010/main" val="0"/>
              </a:ext>
            </a:extLst>
          </a:blip>
          <a:srcRect l="31678" r="1571" b="-2"/>
          <a:stretch/>
        </p:blipFill>
        <p:spPr>
          <a:xfrm>
            <a:off x="6508749" y="862806"/>
            <a:ext cx="5132388" cy="5132388"/>
          </a:xfrm>
          <a:custGeom>
            <a:avLst/>
            <a:gdLst/>
            <a:ahLst/>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p:spPr>
      </p:pic>
    </p:spTree>
    <p:extLst>
      <p:ext uri="{BB962C8B-B14F-4D97-AF65-F5344CB8AC3E}">
        <p14:creationId xmlns:p14="http://schemas.microsoft.com/office/powerpoint/2010/main" val="740435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3A9B7B3-F171-4C25-99FC-C54250F064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latin typeface="AvenirNext LT Pro Medium" panose="020B0504020202020204" pitchFamily="34" charset="0"/>
            </a:endParaRPr>
          </a:p>
        </p:txBody>
      </p:sp>
      <p:sp>
        <p:nvSpPr>
          <p:cNvPr id="10" name="Rectangle 9">
            <a:extLst>
              <a:ext uri="{FF2B5EF4-FFF2-40B4-BE49-F238E27FC236}">
                <a16:creationId xmlns:a16="http://schemas.microsoft.com/office/drawing/2014/main" id="{D2D5C7C5-9C27-4A61-9F57-1857D4532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bg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lumMod val="65000"/>
                  <a:lumOff val="35000"/>
                </a:schemeClr>
              </a:solidFill>
              <a:latin typeface="AvenirNext LT Pro Medium" panose="020B0504020202020204" pitchFamily="34" charset="0"/>
            </a:endParaRPr>
          </a:p>
        </p:txBody>
      </p:sp>
      <p:sp>
        <p:nvSpPr>
          <p:cNvPr id="12" name="Rectangle 11">
            <a:extLst>
              <a:ext uri="{FF2B5EF4-FFF2-40B4-BE49-F238E27FC236}">
                <a16:creationId xmlns:a16="http://schemas.microsoft.com/office/drawing/2014/main" id="{84B9546E-20BE-462C-8BE8-4EBDB46F86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225674"/>
          </a:xfrm>
          <a:prstGeom prst="rect">
            <a:avLst/>
          </a:prstGeom>
          <a:solidFill>
            <a:schemeClr val="tx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DFE5D2E8-C366-48AC-97AE-18C67E4EF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2225674"/>
          </a:xfrm>
          <a:prstGeom prst="rect">
            <a:avLst/>
          </a:prstGeom>
          <a:blipFill dpi="0" rotWithShape="1">
            <a:blip r:embed="rId2">
              <a:alphaModFix amt="24000"/>
              <a:duotone>
                <a:schemeClr val="accent1">
                  <a:shade val="45000"/>
                  <a:satMod val="135000"/>
                </a:schemeClr>
                <a:prstClr val="white"/>
              </a:duotone>
            </a:blip>
            <a:srcRect/>
            <a:tile tx="88900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6F076893-0DD8-4D10-8098-063CEF3C29A5}"/>
              </a:ext>
            </a:extLst>
          </p:cNvPr>
          <p:cNvSpPr>
            <a:spLocks noGrp="1"/>
          </p:cNvSpPr>
          <p:nvPr>
            <p:ph type="title"/>
          </p:nvPr>
        </p:nvSpPr>
        <p:spPr>
          <a:xfrm>
            <a:off x="1198182" y="381000"/>
            <a:ext cx="10003218" cy="1600124"/>
          </a:xfrm>
        </p:spPr>
        <p:txBody>
          <a:bodyPr>
            <a:normAutofit/>
          </a:bodyPr>
          <a:lstStyle/>
          <a:p>
            <a:r>
              <a:rPr lang="es-ES" dirty="0">
                <a:latin typeface="Calibri" panose="020F0502020204030204" pitchFamily="34" charset="0"/>
                <a:cs typeface="Calibri" panose="020F0502020204030204" pitchFamily="34" charset="0"/>
              </a:rPr>
              <a:t>SPAN 2405, HEALTHCARE SPANISH: COURSE DESCRIPTION, SPRING 2023</a:t>
            </a:r>
          </a:p>
        </p:txBody>
      </p:sp>
      <p:sp>
        <p:nvSpPr>
          <p:cNvPr id="3" name="Marcador de contenido 2">
            <a:extLst>
              <a:ext uri="{FF2B5EF4-FFF2-40B4-BE49-F238E27FC236}">
                <a16:creationId xmlns:a16="http://schemas.microsoft.com/office/drawing/2014/main" id="{84D169AE-A4A1-4B70-9D8C-0B1246F0D48C}"/>
              </a:ext>
            </a:extLst>
          </p:cNvPr>
          <p:cNvSpPr>
            <a:spLocks noGrp="1"/>
          </p:cNvSpPr>
          <p:nvPr>
            <p:ph idx="1"/>
          </p:nvPr>
        </p:nvSpPr>
        <p:spPr>
          <a:xfrm>
            <a:off x="977937" y="2541014"/>
            <a:ext cx="8796444" cy="3935986"/>
          </a:xfrm>
        </p:spPr>
        <p:txBody>
          <a:bodyPr anchor="ctr">
            <a:normAutofit/>
          </a:bodyPr>
          <a:lstStyle/>
          <a:p>
            <a:pPr marL="0" indent="0" algn="just">
              <a:buNone/>
            </a:pPr>
            <a:r>
              <a:rPr lang="en-US" sz="1800" b="0" i="0" dirty="0">
                <a:solidFill>
                  <a:schemeClr val="tx1">
                    <a:alpha val="80000"/>
                  </a:schemeClr>
                </a:solidFill>
                <a:effectLst/>
                <a:latin typeface="Calibri" panose="020F0502020204030204" pitchFamily="34" charset="0"/>
                <a:cs typeface="Calibri" panose="020F0502020204030204" pitchFamily="34" charset="0"/>
              </a:rPr>
              <a:t>This course is specifically designed so that students that have an intermediate language proficiency level , can get the tools needed to successfully communicate with a patient in the Healthcare setting. Conducting the clinical interview in the target language and assessing the Chief complaint (Whether physical or mental) will be the main target of SPAN 2405. The starting point of all the materials used in this class will be a reflection on the Hispanic community and their socio-cultural reality within the Healthcare encounter. Therefore, this course could be of interest also to students that are not in the medical field, but linguistically want to further develop that cultural awareness while learning the language from a new clinical angle.</a:t>
            </a:r>
          </a:p>
        </p:txBody>
      </p:sp>
    </p:spTree>
    <p:extLst>
      <p:ext uri="{BB962C8B-B14F-4D97-AF65-F5344CB8AC3E}">
        <p14:creationId xmlns:p14="http://schemas.microsoft.com/office/powerpoint/2010/main" val="2868453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32AE13-9C23-4FB0-9AEE-C98D700D166B}"/>
              </a:ext>
            </a:extLst>
          </p:cNvPr>
          <p:cNvSpPr>
            <a:spLocks noGrp="1"/>
          </p:cNvSpPr>
          <p:nvPr>
            <p:ph type="title"/>
          </p:nvPr>
        </p:nvSpPr>
        <p:spPr/>
        <p:txBody>
          <a:bodyPr>
            <a:normAutofit fontScale="90000"/>
          </a:bodyPr>
          <a:lstStyle/>
          <a:p>
            <a:r>
              <a:rPr lang="es-ES" u="sng" dirty="0"/>
              <a:t>Medical </a:t>
            </a:r>
            <a:r>
              <a:rPr lang="es-ES" u="sng" dirty="0" err="1"/>
              <a:t>Spanish</a:t>
            </a:r>
            <a:r>
              <a:rPr lang="es-ES" u="sng" dirty="0"/>
              <a:t> Online </a:t>
            </a:r>
            <a:r>
              <a:rPr lang="es-ES" u="sng" dirty="0" err="1"/>
              <a:t>Course</a:t>
            </a:r>
            <a:br>
              <a:rPr lang="es-ES" dirty="0"/>
            </a:br>
            <a:endParaRPr lang="es-ES" dirty="0"/>
          </a:p>
        </p:txBody>
      </p:sp>
      <p:sp>
        <p:nvSpPr>
          <p:cNvPr id="3" name="Marcador de texto 2">
            <a:extLst>
              <a:ext uri="{FF2B5EF4-FFF2-40B4-BE49-F238E27FC236}">
                <a16:creationId xmlns:a16="http://schemas.microsoft.com/office/drawing/2014/main" id="{4A2B4165-D26B-4B5F-B019-2EC8E969FD4E}"/>
              </a:ext>
            </a:extLst>
          </p:cNvPr>
          <p:cNvSpPr>
            <a:spLocks noGrp="1"/>
          </p:cNvSpPr>
          <p:nvPr>
            <p:ph type="body" idx="1"/>
          </p:nvPr>
        </p:nvSpPr>
        <p:spPr>
          <a:xfrm flipV="1">
            <a:off x="568172" y="2576511"/>
            <a:ext cx="4330399" cy="90487"/>
          </a:xfrm>
        </p:spPr>
        <p:txBody>
          <a:bodyPr>
            <a:noAutofit/>
          </a:bodyPr>
          <a:lstStyle/>
          <a:p>
            <a:endParaRPr lang="es-ES" dirty="0"/>
          </a:p>
          <a:p>
            <a:endParaRPr lang="es-ES" dirty="0"/>
          </a:p>
        </p:txBody>
      </p:sp>
      <p:sp>
        <p:nvSpPr>
          <p:cNvPr id="4" name="Marcador de contenido 3">
            <a:extLst>
              <a:ext uri="{FF2B5EF4-FFF2-40B4-BE49-F238E27FC236}">
                <a16:creationId xmlns:a16="http://schemas.microsoft.com/office/drawing/2014/main" id="{849FCC14-AC59-4232-BDA6-A8DB71DBADB6}"/>
              </a:ext>
            </a:extLst>
          </p:cNvPr>
          <p:cNvSpPr>
            <a:spLocks noGrp="1"/>
          </p:cNvSpPr>
          <p:nvPr>
            <p:ph sz="half" idx="2"/>
          </p:nvPr>
        </p:nvSpPr>
        <p:spPr>
          <a:xfrm>
            <a:off x="839788" y="4281489"/>
            <a:ext cx="3536269" cy="1908173"/>
          </a:xfrm>
        </p:spPr>
        <p:txBody>
          <a:bodyPr/>
          <a:lstStyle/>
          <a:p>
            <a:pPr marL="0" indent="0">
              <a:buNone/>
            </a:pPr>
            <a:endParaRPr lang="es-ES" dirty="0"/>
          </a:p>
          <a:p>
            <a:endParaRPr lang="es-ES" dirty="0"/>
          </a:p>
          <a:p>
            <a:endParaRPr lang="es-ES" dirty="0"/>
          </a:p>
          <a:p>
            <a:endParaRPr lang="es-ES" dirty="0"/>
          </a:p>
        </p:txBody>
      </p:sp>
      <p:sp>
        <p:nvSpPr>
          <p:cNvPr id="5" name="Marcador de texto 4">
            <a:extLst>
              <a:ext uri="{FF2B5EF4-FFF2-40B4-BE49-F238E27FC236}">
                <a16:creationId xmlns:a16="http://schemas.microsoft.com/office/drawing/2014/main" id="{E69C4E06-C498-4E52-9FED-CF79E0FEB8BC}"/>
              </a:ext>
            </a:extLst>
          </p:cNvPr>
          <p:cNvSpPr>
            <a:spLocks noGrp="1"/>
          </p:cNvSpPr>
          <p:nvPr>
            <p:ph type="body" sz="quarter" idx="3"/>
          </p:nvPr>
        </p:nvSpPr>
        <p:spPr>
          <a:xfrm>
            <a:off x="6116746" y="1012054"/>
            <a:ext cx="5235466" cy="1564458"/>
          </a:xfrm>
        </p:spPr>
        <p:txBody>
          <a:bodyPr>
            <a:normAutofit/>
          </a:bodyPr>
          <a:lstStyle/>
          <a:p>
            <a:r>
              <a:rPr lang="es-ES" dirty="0"/>
              <a:t>SPAN 2405, Summer II, 2023</a:t>
            </a:r>
          </a:p>
          <a:p>
            <a:r>
              <a:rPr lang="es-ES" dirty="0"/>
              <a:t>Schedule: 6-9 pm</a:t>
            </a:r>
          </a:p>
          <a:p>
            <a:r>
              <a:rPr lang="es-ES" dirty="0"/>
              <a:t>MTWR</a:t>
            </a:r>
          </a:p>
        </p:txBody>
      </p:sp>
      <p:sp>
        <p:nvSpPr>
          <p:cNvPr id="6" name="Marcador de contenido 5">
            <a:extLst>
              <a:ext uri="{FF2B5EF4-FFF2-40B4-BE49-F238E27FC236}">
                <a16:creationId xmlns:a16="http://schemas.microsoft.com/office/drawing/2014/main" id="{D74E9B72-AEFA-4D18-A972-60D8EADC91B9}"/>
              </a:ext>
            </a:extLst>
          </p:cNvPr>
          <p:cNvSpPr>
            <a:spLocks noGrp="1"/>
          </p:cNvSpPr>
          <p:nvPr>
            <p:ph sz="quarter" idx="4"/>
          </p:nvPr>
        </p:nvSpPr>
        <p:spPr/>
        <p:txBody>
          <a:bodyPr/>
          <a:lstStyle/>
          <a:p>
            <a:pPr marL="0" indent="0">
              <a:buNone/>
            </a:pPr>
            <a:endParaRPr lang="es-ES" dirty="0"/>
          </a:p>
          <a:p>
            <a:r>
              <a:rPr lang="es-ES" dirty="0" err="1"/>
              <a:t>Professor</a:t>
            </a:r>
            <a:r>
              <a:rPr lang="es-ES" dirty="0"/>
              <a:t> Sanz Alvarez</a:t>
            </a:r>
          </a:p>
          <a:p>
            <a:r>
              <a:rPr lang="es-ES" dirty="0" err="1"/>
              <a:t>For</a:t>
            </a:r>
            <a:r>
              <a:rPr lang="es-ES" dirty="0"/>
              <a:t> </a:t>
            </a:r>
            <a:r>
              <a:rPr lang="es-ES" dirty="0" err="1"/>
              <a:t>further</a:t>
            </a:r>
            <a:r>
              <a:rPr lang="es-ES" dirty="0"/>
              <a:t> </a:t>
            </a:r>
            <a:r>
              <a:rPr lang="es-ES" dirty="0" err="1"/>
              <a:t>information</a:t>
            </a:r>
            <a:r>
              <a:rPr lang="es-ES" dirty="0"/>
              <a:t>, </a:t>
            </a:r>
            <a:r>
              <a:rPr lang="es-ES" dirty="0" err="1"/>
              <a:t>please</a:t>
            </a:r>
            <a:r>
              <a:rPr lang="es-ES" dirty="0"/>
              <a:t> </a:t>
            </a:r>
            <a:r>
              <a:rPr lang="es-ES" dirty="0" err="1"/>
              <a:t>contact</a:t>
            </a:r>
            <a:r>
              <a:rPr lang="es-ES" dirty="0"/>
              <a:t> at</a:t>
            </a:r>
          </a:p>
          <a:p>
            <a:r>
              <a:rPr lang="es-ES" dirty="0"/>
              <a:t>asanzalvarez@fordham.edu</a:t>
            </a:r>
          </a:p>
        </p:txBody>
      </p:sp>
    </p:spTree>
    <p:extLst>
      <p:ext uri="{BB962C8B-B14F-4D97-AF65-F5344CB8AC3E}">
        <p14:creationId xmlns:p14="http://schemas.microsoft.com/office/powerpoint/2010/main" val="3433519161"/>
      </p:ext>
    </p:extLst>
  </p:cSld>
  <p:clrMapOvr>
    <a:masterClrMapping/>
  </p:clrMapOvr>
</p:sld>
</file>

<file path=ppt/theme/theme1.xml><?xml version="1.0" encoding="utf-8"?>
<a:theme xmlns:a="http://schemas.openxmlformats.org/drawingml/2006/main" name="BlockprintVTI">
  <a:themeElements>
    <a:clrScheme name="Custom 69">
      <a:dk1>
        <a:sysClr val="windowText" lastClr="000000"/>
      </a:dk1>
      <a:lt1>
        <a:sysClr val="window" lastClr="FFFFFF"/>
      </a:lt1>
      <a:dk2>
        <a:srgbClr val="44131A"/>
      </a:dk2>
      <a:lt2>
        <a:srgbClr val="F2ECEA"/>
      </a:lt2>
      <a:accent1>
        <a:srgbClr val="A62C52"/>
      </a:accent1>
      <a:accent2>
        <a:srgbClr val="A7928D"/>
      </a:accent2>
      <a:accent3>
        <a:srgbClr val="307C71"/>
      </a:accent3>
      <a:accent4>
        <a:srgbClr val="41575D"/>
      </a:accent4>
      <a:accent5>
        <a:srgbClr val="8FA3A3"/>
      </a:accent5>
      <a:accent6>
        <a:srgbClr val="CA8370"/>
      </a:accent6>
      <a:hlink>
        <a:srgbClr val="D13D6E"/>
      </a:hlink>
      <a:folHlink>
        <a:srgbClr val="6C9D92"/>
      </a:folHlink>
    </a:clrScheme>
    <a:fontScheme name="Custom 56">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ockprintVTI" id="{AA8C8908-6BA4-477C-AEA4-CB6C32A1FE3B}" vid="{36392749-7C1D-4938-93BB-440CD2A1B0AB}"/>
    </a:ext>
  </a:extLst>
</a:theme>
</file>

<file path=docProps/app.xml><?xml version="1.0" encoding="utf-8"?>
<Properties xmlns="http://schemas.openxmlformats.org/officeDocument/2006/extended-properties" xmlns:vt="http://schemas.openxmlformats.org/officeDocument/2006/docPropsVTypes">
  <TotalTime>406</TotalTime>
  <Words>286</Words>
  <Application>Microsoft Office PowerPoint</Application>
  <PresentationFormat>Panorámica</PresentationFormat>
  <Paragraphs>29</Paragraphs>
  <Slides>6</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6</vt:i4>
      </vt:variant>
    </vt:vector>
  </HeadingPairs>
  <TitlesOfParts>
    <vt:vector size="11" baseType="lpstr">
      <vt:lpstr>Arial</vt:lpstr>
      <vt:lpstr>Avenir Next LT Pro</vt:lpstr>
      <vt:lpstr>AvenirNext LT Pro Medium</vt:lpstr>
      <vt:lpstr>Calibri</vt:lpstr>
      <vt:lpstr>BlockprintVTI</vt:lpstr>
      <vt:lpstr> Healthcare Spanish at Fordham Summer II , 2023</vt:lpstr>
      <vt:lpstr>    CSTEP PRE-HEALTH SOCIALWORK PSYCHOLOGY STEM. MLL PCS Humanitarian Studies       </vt:lpstr>
      <vt:lpstr>Presentación de PowerPoint</vt:lpstr>
      <vt:lpstr>SPAN 2405 Healthcare Spanish, Summer 2023</vt:lpstr>
      <vt:lpstr>SPAN 2405, HEALTHCARE SPANISH: COURSE DESCRIPTION, SPRING 2023</vt:lpstr>
      <vt:lpstr>Medical Spanish Online Course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CSTEP PRE-HEALTH SOCIAL WORK PSYCHOLOGY STEM MLL PCS</dc:title>
  <dc:creator>Celine Loisy</dc:creator>
  <cp:lastModifiedBy>arancha sanz alvarez</cp:lastModifiedBy>
  <cp:revision>12</cp:revision>
  <dcterms:created xsi:type="dcterms:W3CDTF">2021-11-18T13:10:18Z</dcterms:created>
  <dcterms:modified xsi:type="dcterms:W3CDTF">2023-03-27T20:40:35Z</dcterms:modified>
</cp:coreProperties>
</file>